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5" r:id="rId3"/>
    <p:sldMasterId id="2147483686" r:id="rId4"/>
    <p:sldMasterId id="2147483687" r:id="rId5"/>
    <p:sldMasterId id="2147483688" r:id="rId6"/>
    <p:sldMasterId id="2147483689" r:id="rId7"/>
    <p:sldMasterId id="2147483690" r:id="rId8"/>
    <p:sldMasterId id="2147483691" r:id="rId9"/>
    <p:sldMasterId id="2147483692" r:id="rId10"/>
    <p:sldMasterId id="2147483693" r:id="rId11"/>
    <p:sldMasterId id="2147483694" r:id="rId12"/>
  </p:sldMasterIdLst>
  <p:notesMasterIdLst>
    <p:notesMasterId r:id="rId62"/>
  </p:notesMasterIdLst>
  <p:sldIdLst>
    <p:sldId id="256" r:id="rId13"/>
    <p:sldId id="257" r:id="rId14"/>
    <p:sldId id="258" r:id="rId15"/>
    <p:sldId id="313" r:id="rId16"/>
    <p:sldId id="317" r:id="rId17"/>
    <p:sldId id="316" r:id="rId18"/>
    <p:sldId id="309" r:id="rId19"/>
    <p:sldId id="318" r:id="rId20"/>
    <p:sldId id="320" r:id="rId21"/>
    <p:sldId id="321" r:id="rId22"/>
    <p:sldId id="322" r:id="rId23"/>
    <p:sldId id="310" r:id="rId24"/>
    <p:sldId id="323" r:id="rId25"/>
    <p:sldId id="324" r:id="rId26"/>
    <p:sldId id="325" r:id="rId27"/>
    <p:sldId id="327" r:id="rId28"/>
    <p:sldId id="311" r:id="rId29"/>
    <p:sldId id="328" r:id="rId30"/>
    <p:sldId id="312" r:id="rId31"/>
    <p:sldId id="330" r:id="rId32"/>
    <p:sldId id="329" r:id="rId33"/>
    <p:sldId id="331" r:id="rId34"/>
    <p:sldId id="332" r:id="rId35"/>
    <p:sldId id="333" r:id="rId36"/>
    <p:sldId id="335" r:id="rId37"/>
    <p:sldId id="336" r:id="rId38"/>
    <p:sldId id="337" r:id="rId39"/>
    <p:sldId id="338" r:id="rId40"/>
    <p:sldId id="340" r:id="rId41"/>
    <p:sldId id="341" r:id="rId42"/>
    <p:sldId id="345" r:id="rId43"/>
    <p:sldId id="347" r:id="rId44"/>
    <p:sldId id="343" r:id="rId45"/>
    <p:sldId id="344" r:id="rId46"/>
    <p:sldId id="346" r:id="rId47"/>
    <p:sldId id="350" r:id="rId48"/>
    <p:sldId id="348" r:id="rId49"/>
    <p:sldId id="349" r:id="rId50"/>
    <p:sldId id="339" r:id="rId51"/>
    <p:sldId id="351" r:id="rId52"/>
    <p:sldId id="352" r:id="rId53"/>
    <p:sldId id="353" r:id="rId54"/>
    <p:sldId id="356" r:id="rId55"/>
    <p:sldId id="357" r:id="rId56"/>
    <p:sldId id="358" r:id="rId57"/>
    <p:sldId id="359" r:id="rId58"/>
    <p:sldId id="362" r:id="rId59"/>
    <p:sldId id="361" r:id="rId60"/>
    <p:sldId id="307" r:id="rId61"/>
  </p:sldIdLst>
  <p:sldSz cx="12192000" cy="6858000"/>
  <p:notesSz cx="6858000" cy="9144000"/>
  <p:custDataLst>
    <p:tags r:id="rId6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 宇明" initials="徐" lastIdx="2" clrIdx="0">
    <p:extLst>
      <p:ext uri="{19B8F6BF-5375-455C-9EA6-DF929625EA0E}">
        <p15:presenceInfo xmlns:p15="http://schemas.microsoft.com/office/powerpoint/2012/main" userId="0f3cc14565ccf8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4477"/>
    <a:srgbClr val="F4BB43"/>
    <a:srgbClr val="2BA854"/>
    <a:srgbClr val="513087"/>
    <a:srgbClr val="442872"/>
    <a:srgbClr val="961A43"/>
    <a:srgbClr val="140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244" autoAdjust="0"/>
  </p:normalViewPr>
  <p:slideViewPr>
    <p:cSldViewPr snapToGrid="0">
      <p:cViewPr>
        <p:scale>
          <a:sx n="80" d="100"/>
          <a:sy n="80" d="100"/>
        </p:scale>
        <p:origin x="75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9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theme" Target="theme/theme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>
            <a:extLst>
              <a:ext uri="{FF2B5EF4-FFF2-40B4-BE49-F238E27FC236}">
                <a16:creationId xmlns:a16="http://schemas.microsoft.com/office/drawing/2014/main" id="{46689495-4033-48CD-B571-7CCD0DCFD3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>
            <a:extLst>
              <a:ext uri="{FF2B5EF4-FFF2-40B4-BE49-F238E27FC236}">
                <a16:creationId xmlns:a16="http://schemas.microsoft.com/office/drawing/2014/main" id="{C5413618-9B14-47BC-B59B-714C0BEB4B0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8484" name="幻灯片图像占位符 3">
            <a:extLst>
              <a:ext uri="{FF2B5EF4-FFF2-40B4-BE49-F238E27FC236}">
                <a16:creationId xmlns:a16="http://schemas.microsoft.com/office/drawing/2014/main" id="{9C814BC8-8693-4546-BD08-3FF77C7A999B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>
            <a:extLst>
              <a:ext uri="{FF2B5EF4-FFF2-40B4-BE49-F238E27FC236}">
                <a16:creationId xmlns:a16="http://schemas.microsoft.com/office/drawing/2014/main" id="{7AFD8E37-04D7-4878-8E84-B6330839720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页脚占位符 5">
            <a:extLst>
              <a:ext uri="{FF2B5EF4-FFF2-40B4-BE49-F238E27FC236}">
                <a16:creationId xmlns:a16="http://schemas.microsoft.com/office/drawing/2014/main" id="{7F39F877-0125-4585-93AD-25B5D3704B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>
            <a:extLst>
              <a:ext uri="{FF2B5EF4-FFF2-40B4-BE49-F238E27FC236}">
                <a16:creationId xmlns:a16="http://schemas.microsoft.com/office/drawing/2014/main" id="{8A5D4F4B-D927-41C6-AA05-52DFE97926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fld id="{209FA61E-A1E7-4FD0-AFDA-62BD70F6EB2A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>
            <a:extLst>
              <a:ext uri="{FF2B5EF4-FFF2-40B4-BE49-F238E27FC236}">
                <a16:creationId xmlns:a16="http://schemas.microsoft.com/office/drawing/2014/main" id="{D0D02A61-437E-4DFD-9EC6-1BEC4DE856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50531" name="文本占位符 2">
            <a:extLst>
              <a:ext uri="{FF2B5EF4-FFF2-40B4-BE49-F238E27FC236}">
                <a16:creationId xmlns:a16="http://schemas.microsoft.com/office/drawing/2014/main" id="{82DD8C4B-1D2F-4E33-9B78-E94B97B98E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>
            <a:extLst>
              <a:ext uri="{FF2B5EF4-FFF2-40B4-BE49-F238E27FC236}">
                <a16:creationId xmlns:a16="http://schemas.microsoft.com/office/drawing/2014/main" id="{87B09E52-2BCF-435D-9690-EAB6DE226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>
            <a:extLst>
              <a:ext uri="{FF2B5EF4-FFF2-40B4-BE49-F238E27FC236}">
                <a16:creationId xmlns:a16="http://schemas.microsoft.com/office/drawing/2014/main" id="{6D8C9563-2AC5-4565-AC3E-C08E2D3D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9DE46-C9E7-4094-86E2-0F1705067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0CED0B-6BD6-47C8-B52A-DB755846093C}" type="slidenum">
              <a:rPr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95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>
            <a:extLst>
              <a:ext uri="{FF2B5EF4-FFF2-40B4-BE49-F238E27FC236}">
                <a16:creationId xmlns:a16="http://schemas.microsoft.com/office/drawing/2014/main" id="{87B09E52-2BCF-435D-9690-EAB6DE226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>
            <a:extLst>
              <a:ext uri="{FF2B5EF4-FFF2-40B4-BE49-F238E27FC236}">
                <a16:creationId xmlns:a16="http://schemas.microsoft.com/office/drawing/2014/main" id="{6D8C9563-2AC5-4565-AC3E-C08E2D3D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9DE46-C9E7-4094-86E2-0F1705067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0CED0B-6BD6-47C8-B52A-DB755846093C}" type="slidenum">
              <a:rPr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57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>
            <a:extLst>
              <a:ext uri="{FF2B5EF4-FFF2-40B4-BE49-F238E27FC236}">
                <a16:creationId xmlns:a16="http://schemas.microsoft.com/office/drawing/2014/main" id="{392DBD23-C4C5-47B6-858D-E0F9F26973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5107" name="备注占位符 2">
            <a:extLst>
              <a:ext uri="{FF2B5EF4-FFF2-40B4-BE49-F238E27FC236}">
                <a16:creationId xmlns:a16="http://schemas.microsoft.com/office/drawing/2014/main" id="{42E3D876-1734-4899-8404-A7C288997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7E876B-3DFE-43B0-87D8-4B1565B7F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64E5645-7B07-47FC-8D79-CC4707EE8F5A}" type="slidenum">
              <a:rPr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33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>
            <a:extLst>
              <a:ext uri="{FF2B5EF4-FFF2-40B4-BE49-F238E27FC236}">
                <a16:creationId xmlns:a16="http://schemas.microsoft.com/office/drawing/2014/main" id="{87B09E52-2BCF-435D-9690-EAB6DE226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>
            <a:extLst>
              <a:ext uri="{FF2B5EF4-FFF2-40B4-BE49-F238E27FC236}">
                <a16:creationId xmlns:a16="http://schemas.microsoft.com/office/drawing/2014/main" id="{6D8C9563-2AC5-4565-AC3E-C08E2D3D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9DE46-C9E7-4094-86E2-0F1705067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0CED0B-6BD6-47C8-B52A-DB755846093C}" type="slidenum">
              <a:rPr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082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>
            <a:extLst>
              <a:ext uri="{FF2B5EF4-FFF2-40B4-BE49-F238E27FC236}">
                <a16:creationId xmlns:a16="http://schemas.microsoft.com/office/drawing/2014/main" id="{87B09E52-2BCF-435D-9690-EAB6DE226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>
            <a:extLst>
              <a:ext uri="{FF2B5EF4-FFF2-40B4-BE49-F238E27FC236}">
                <a16:creationId xmlns:a16="http://schemas.microsoft.com/office/drawing/2014/main" id="{6D8C9563-2AC5-4565-AC3E-C08E2D3D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9DE46-C9E7-4094-86E2-0F1705067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0CED0B-6BD6-47C8-B52A-DB755846093C}" type="slidenum">
              <a:rPr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>
            <a:extLst>
              <a:ext uri="{FF2B5EF4-FFF2-40B4-BE49-F238E27FC236}">
                <a16:creationId xmlns:a16="http://schemas.microsoft.com/office/drawing/2014/main" id="{87B09E52-2BCF-435D-9690-EAB6DE226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>
            <a:extLst>
              <a:ext uri="{FF2B5EF4-FFF2-40B4-BE49-F238E27FC236}">
                <a16:creationId xmlns:a16="http://schemas.microsoft.com/office/drawing/2014/main" id="{6D8C9563-2AC5-4565-AC3E-C08E2D3D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9DE46-C9E7-4094-86E2-0F1705067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0CED0B-6BD6-47C8-B52A-DB755846093C}" type="slidenum">
              <a:rPr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64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>
            <a:extLst>
              <a:ext uri="{FF2B5EF4-FFF2-40B4-BE49-F238E27FC236}">
                <a16:creationId xmlns:a16="http://schemas.microsoft.com/office/drawing/2014/main" id="{87B09E52-2BCF-435D-9690-EAB6DE226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>
            <a:extLst>
              <a:ext uri="{FF2B5EF4-FFF2-40B4-BE49-F238E27FC236}">
                <a16:creationId xmlns:a16="http://schemas.microsoft.com/office/drawing/2014/main" id="{6D8C9563-2AC5-4565-AC3E-C08E2D3D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9DE46-C9E7-4094-86E2-0F1705067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0CED0B-6BD6-47C8-B52A-DB755846093C}" type="slidenum">
              <a:rPr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90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>
            <a:extLst>
              <a:ext uri="{FF2B5EF4-FFF2-40B4-BE49-F238E27FC236}">
                <a16:creationId xmlns:a16="http://schemas.microsoft.com/office/drawing/2014/main" id="{4C4CA740-8A36-4E8A-B73A-6438417BD5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5347" name="备注占位符 2">
            <a:extLst>
              <a:ext uri="{FF2B5EF4-FFF2-40B4-BE49-F238E27FC236}">
                <a16:creationId xmlns:a16="http://schemas.microsoft.com/office/drawing/2014/main" id="{A68218A0-6F93-4803-A568-136D1A98E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ED949F-27E6-4911-BD5B-7E1886E6D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A33384E-4E41-4622-9AF1-E6D002B66582}" type="slidenum">
              <a:rPr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210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幻灯片图像占位符 1">
            <a:extLst>
              <a:ext uri="{FF2B5EF4-FFF2-40B4-BE49-F238E27FC236}">
                <a16:creationId xmlns:a16="http://schemas.microsoft.com/office/drawing/2014/main" id="{E2E25F01-8671-41F8-BA38-D4B2F98762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6915" name="备注占位符 2">
            <a:extLst>
              <a:ext uri="{FF2B5EF4-FFF2-40B4-BE49-F238E27FC236}">
                <a16:creationId xmlns:a16="http://schemas.microsoft.com/office/drawing/2014/main" id="{8C03799D-1AE8-4765-BBB0-623D507C0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8A56BF-BDB8-4D27-BA9D-1625A9D38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68BD5A-9331-44F2-9F6E-98EEF21C032F}" type="slidenum">
              <a:rPr altLang="en-US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78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>
            <a:extLst>
              <a:ext uri="{FF2B5EF4-FFF2-40B4-BE49-F238E27FC236}">
                <a16:creationId xmlns:a16="http://schemas.microsoft.com/office/drawing/2014/main" id="{4C4CA740-8A36-4E8A-B73A-6438417BD5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5347" name="备注占位符 2">
            <a:extLst>
              <a:ext uri="{FF2B5EF4-FFF2-40B4-BE49-F238E27FC236}">
                <a16:creationId xmlns:a16="http://schemas.microsoft.com/office/drawing/2014/main" id="{A68218A0-6F93-4803-A568-136D1A98E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ED949F-27E6-4911-BD5B-7E1886E6D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A33384E-4E41-4622-9AF1-E6D002B66582}" type="slidenum">
              <a:rPr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04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>
            <a:extLst>
              <a:ext uri="{FF2B5EF4-FFF2-40B4-BE49-F238E27FC236}">
                <a16:creationId xmlns:a16="http://schemas.microsoft.com/office/drawing/2014/main" id="{69A691C6-E569-491A-887C-30D473B3E7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2579" name="备注占位符 2">
            <a:extLst>
              <a:ext uri="{FF2B5EF4-FFF2-40B4-BE49-F238E27FC236}">
                <a16:creationId xmlns:a16="http://schemas.microsoft.com/office/drawing/2014/main" id="{6233AA43-7C44-4408-8DA7-8F8B5477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621E6-8A10-4B09-9DC7-15FC35A9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91A8E58-5166-482E-BE82-5473A30550B6}" type="slidenum">
              <a:rPr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184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591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823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01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83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76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00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62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517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76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>
            <a:extLst>
              <a:ext uri="{FF2B5EF4-FFF2-40B4-BE49-F238E27FC236}">
                <a16:creationId xmlns:a16="http://schemas.microsoft.com/office/drawing/2014/main" id="{BABB30B6-4296-4AA1-8080-DE1700374E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4627" name="备注占位符 2">
            <a:extLst>
              <a:ext uri="{FF2B5EF4-FFF2-40B4-BE49-F238E27FC236}">
                <a16:creationId xmlns:a16="http://schemas.microsoft.com/office/drawing/2014/main" id="{0E97B9A4-4FEC-46A3-B0D8-48AE5913B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029220-CAA9-4796-9C3D-8F68D0DCB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DBCE278-FB97-4F5E-9D8C-479F7A3F7784}" type="slidenum">
              <a:rPr altLang="en-US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825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255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454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479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53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85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248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469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843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69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>
            <a:extLst>
              <a:ext uri="{FF2B5EF4-FFF2-40B4-BE49-F238E27FC236}">
                <a16:creationId xmlns:a16="http://schemas.microsoft.com/office/drawing/2014/main" id="{87B09E52-2BCF-435D-9690-EAB6DE226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>
            <a:extLst>
              <a:ext uri="{FF2B5EF4-FFF2-40B4-BE49-F238E27FC236}">
                <a16:creationId xmlns:a16="http://schemas.microsoft.com/office/drawing/2014/main" id="{6D8C9563-2AC5-4565-AC3E-C08E2D3D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9DE46-C9E7-4094-86E2-0F1705067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0CED0B-6BD6-47C8-B52A-DB755846093C}" type="slidenum">
              <a:rPr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27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727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603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893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821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267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69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489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377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>
            <a:extLst>
              <a:ext uri="{FF2B5EF4-FFF2-40B4-BE49-F238E27FC236}">
                <a16:creationId xmlns:a16="http://schemas.microsoft.com/office/drawing/2014/main" id="{71EE9040-D535-4673-A929-A3BCE080C3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>
            <a:extLst>
              <a:ext uri="{FF2B5EF4-FFF2-40B4-BE49-F238E27FC236}">
                <a16:creationId xmlns:a16="http://schemas.microsoft.com/office/drawing/2014/main" id="{F34A9978-28FF-4248-95DE-A55E7E4F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2E4F0-75DA-4D34-83F7-A7DDD157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0EB3EF-DF1A-451B-A361-83B8B1B2F007}" type="slidenum">
              <a:rPr altLang="en-US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8261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幻灯片图像占位符 1">
            <a:extLst>
              <a:ext uri="{FF2B5EF4-FFF2-40B4-BE49-F238E27FC236}">
                <a16:creationId xmlns:a16="http://schemas.microsoft.com/office/drawing/2014/main" id="{92D8895E-75D1-4914-9C40-4A210E76A88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95587" name="文本占位符 2">
            <a:extLst>
              <a:ext uri="{FF2B5EF4-FFF2-40B4-BE49-F238E27FC236}">
                <a16:creationId xmlns:a16="http://schemas.microsoft.com/office/drawing/2014/main" id="{6D017700-928B-4C76-9A88-398AC689FA8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00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幻灯片图像占位符 1">
            <a:extLst>
              <a:ext uri="{FF2B5EF4-FFF2-40B4-BE49-F238E27FC236}">
                <a16:creationId xmlns:a16="http://schemas.microsoft.com/office/drawing/2014/main" id="{2E76B4CD-C607-4C1F-A20E-BBBA903909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2819" name="备注占位符 2">
            <a:extLst>
              <a:ext uri="{FF2B5EF4-FFF2-40B4-BE49-F238E27FC236}">
                <a16:creationId xmlns:a16="http://schemas.microsoft.com/office/drawing/2014/main" id="{569DE741-8ECB-4DC7-906D-06EE50F39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24E66-10C6-4051-85AE-F8B33583A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902CEB1-C645-4B36-BAC3-825296636556}" type="slidenum">
              <a:rPr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5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>
            <a:extLst>
              <a:ext uri="{FF2B5EF4-FFF2-40B4-BE49-F238E27FC236}">
                <a16:creationId xmlns:a16="http://schemas.microsoft.com/office/drawing/2014/main" id="{0F7BDE44-A4F1-4254-A218-D61EC44062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0771" name="备注占位符 2">
            <a:extLst>
              <a:ext uri="{FF2B5EF4-FFF2-40B4-BE49-F238E27FC236}">
                <a16:creationId xmlns:a16="http://schemas.microsoft.com/office/drawing/2014/main" id="{C538E6F3-D6BF-481B-805E-E667B7E9B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5BB0D0-FDF7-4C76-B103-F7AA844B5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08D0C37-2E27-4357-82EE-62FE4AD484B9}" type="slidenum">
              <a:rPr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29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>
            <a:extLst>
              <a:ext uri="{FF2B5EF4-FFF2-40B4-BE49-F238E27FC236}">
                <a16:creationId xmlns:a16="http://schemas.microsoft.com/office/drawing/2014/main" id="{4FABCA42-70D9-4E74-B563-6BE1B35719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4867" name="备注占位符 2">
            <a:extLst>
              <a:ext uri="{FF2B5EF4-FFF2-40B4-BE49-F238E27FC236}">
                <a16:creationId xmlns:a16="http://schemas.microsoft.com/office/drawing/2014/main" id="{E7AA497B-8730-40B8-AD7C-A8897F6D7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BFB4A-6399-4AB5-87C7-82D89A3E0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72076CC-FF0A-40DE-83DE-71A3E7A9F472}" type="slidenum">
              <a:rPr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38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>
            <a:extLst>
              <a:ext uri="{FF2B5EF4-FFF2-40B4-BE49-F238E27FC236}">
                <a16:creationId xmlns:a16="http://schemas.microsoft.com/office/drawing/2014/main" id="{87B09E52-2BCF-435D-9690-EAB6DE226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>
            <a:extLst>
              <a:ext uri="{FF2B5EF4-FFF2-40B4-BE49-F238E27FC236}">
                <a16:creationId xmlns:a16="http://schemas.microsoft.com/office/drawing/2014/main" id="{6D8C9563-2AC5-4565-AC3E-C08E2D3D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9DE46-C9E7-4094-86E2-0F1705067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0CED0B-6BD6-47C8-B52A-DB755846093C}" type="slidenum">
              <a:rPr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746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>
            <a:extLst>
              <a:ext uri="{FF2B5EF4-FFF2-40B4-BE49-F238E27FC236}">
                <a16:creationId xmlns:a16="http://schemas.microsoft.com/office/drawing/2014/main" id="{87B09E52-2BCF-435D-9690-EAB6DE226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>
            <a:extLst>
              <a:ext uri="{FF2B5EF4-FFF2-40B4-BE49-F238E27FC236}">
                <a16:creationId xmlns:a16="http://schemas.microsoft.com/office/drawing/2014/main" id="{6D8C9563-2AC5-4565-AC3E-C08E2D3D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9DE46-C9E7-4094-86E2-0F1705067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0CED0B-6BD6-47C8-B52A-DB755846093C}" type="slidenum">
              <a:rPr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06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F36745-50B8-48D0-A078-25C13EEA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9C3BB-5B8B-4A7D-B088-951ADF279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2CFD20-B12C-43B5-B50C-3CC9144A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9CCF-FFBF-4E5C-9F72-88EEDE4A1B7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84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C8B7E-1F1E-4A9A-9FCC-CD79614C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F4AC2F-22F3-40E0-A79D-80CB6A78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614190-F08D-4260-A67B-A6807661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28572-E1F3-4556-8F68-465ABB5C84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3964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3E163CEF-B751-4C77-AEAA-A4EDEF5083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904010C9-AEF3-4213-BD66-B31699A11F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244DC9B0-B1AC-4EAC-A59F-1C01D94F1F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C8035-967C-4671-B59A-F5F3547643B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970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52CC2F95-0D10-4EA0-B316-E03BC5CEF5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DBE039F0-A68A-4816-B8DF-19EE1EA3BB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19FCEEDC-1AFB-40C2-B60A-3200743C84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D3FD9-3326-4A19-99A3-DFD7C63E150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9806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31B55394-9BD6-4E2F-8C71-2E1848F416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45852A1C-3A1B-431F-8EDF-39BDB06473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D2ED9E7B-23A4-445F-BC73-44128F7256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4E447C-420B-4733-A992-710204376E2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6822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D7D9F2-6CF1-4F4B-8E4A-0B78EF4C1D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AD3D5F-D84F-47F7-AD8F-960FFE1249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EC8911-0CE1-4CAF-AD07-160674EE0E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B36FE7-F175-4FA5-8B06-1FBF634A6B6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0842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E2C55047-7C34-4D07-B8A0-66B1D6B403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11611AEB-6319-41B6-9EF0-6B94D0DDFE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FA88E439-3970-4174-B39B-0B74568138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EF14EF-8221-4C4E-8363-EF7FCFCD770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8150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C35F1E1E-8C70-4662-8B6C-7535063027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FE29E3AE-A5E1-4590-8508-CC2061156E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339A14D2-4482-4B4A-9ED2-CB21AAE3B1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DCA3CA-CED3-4EF9-997E-E184FA608EA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2817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57319F0-EBBD-4045-A88B-83C90A2113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E2CEFE4F-B7F5-4807-BF79-27E11F16DF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3CA725C6-8E31-43C1-8E2A-8A3AED3F26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BAB683-AE5A-4967-A367-C72C7F0BD11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695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8FF234-6D02-4A4B-AF70-5D95FC7A96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EE4FE0-4309-4C12-8BAC-403ADC5074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D9E5D6-0F83-4806-B8E2-6A9B41466E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DAE8BB-DE54-4922-BA62-ECC6231B9EA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863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6567D7-B6E4-4C5D-B93A-027717D571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89E76E-E6B8-4D85-9650-F5BF9C71B7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F33E64-8D9C-4C60-A6CB-6EA64F7AB2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083123-F4D2-4789-8D74-DB48430BF47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313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F65AFDC8-2ED3-4A1E-AAB9-23BEC7B521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A6FC474C-6F61-4887-8983-6B910A3908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2928E720-12BB-41A0-951C-28276306AB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78BA85-DA67-4CE6-A124-497147662D7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77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E38DF-5804-41A1-B4B6-B34FDBE1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851AC-F078-4343-B27C-7D9471F1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C7518-94FC-4349-B314-1809754A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F81D8B-EDC1-44AF-AAED-68CAC08FEA8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2623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41FE65A1-8B76-4031-9B80-53847EAE85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BE1D57AE-12C6-4B40-82F6-E2FE531018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50EC8A29-DCBA-400C-9A01-0AC3FC5A14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59B95B-B020-4591-865B-5F6266D4F40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20309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961BE-AD40-4388-A73F-900FF496C7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D1A112-B579-4123-8DBA-F25B808958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F211A1-60E5-44FA-89B3-AC959D71C4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1D49F7-2ED3-429D-9835-4F94366BB5B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2161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47120-D8E9-4958-9FBE-EE16F6185F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DFEFCD-56EB-40F2-950B-FE7E7DAD80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9BF242-4DA8-4CAB-A166-64DC91C8A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7D97D6-57ED-4DFE-AC9B-46E64462CF6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6302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D5CCE0-58C3-448B-9EC4-102607D0DC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14FE6-436B-430A-B9EA-40FC229C45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73DA0E-C5BD-4173-BC84-BB2172A80B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8562E-FFB7-4458-ADB0-BA0F988A6A4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7690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AF6D732-93FC-43A2-85C7-9C5119DB0B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1C59632-85D0-44C5-BC32-CD4621925D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DD28BF8-C95A-4241-94C6-DCBC52D35E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FA1AD-B882-4C6A-B439-5D12050F6FA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198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98566E1-64F0-4903-A065-372435D3D7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A3B221E-F12B-4B9F-893E-353D97DFE8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C00A4C2-3CE7-46AB-AA88-7DAE1A19B3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01B86-B740-424B-B453-CFBF883CF0C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4992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1852353-EC43-47FE-98CA-7B084280E4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5C206BE-2818-4195-B5D1-ADDFE5F662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534EE46-FA68-4C98-9D7E-99577DC7A8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D9B03-7D5F-4626-A0CC-63BD4F86EDB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4945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756A02B-9507-4BAB-B8AA-24153A08C3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46A7066-4E35-4C1D-8662-57BB7FDECD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8D67BE82-EFB5-4B1C-B29B-FFE3340C63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2C353-72B2-4E6E-B7AD-ADE37A05F8F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48837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35D5AA7-EAF7-4324-A822-DB9CC206C7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8DFFBD5-B242-419B-AF09-F3E1E82B82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4544B59-B0D1-4728-9560-D0BF615BB0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33482B-5CA7-4FCF-A8AF-D192126D18E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0728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CAEC035-3DCC-47ED-8CD7-83C6252AC3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B9193E5-E763-457A-88C7-7DDC6B6BB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224FCEC-F0E8-4656-838A-32EB5F8DD3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24DFC-8CDE-47F1-9B63-7EA3755AEDF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091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18D1F8-5493-42D6-8B1A-F7E3F7FFC2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A16EE-065E-4790-89CD-A2B5323AD5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1C7690-F500-4057-8205-65281C0059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0EE3B-DE7C-48FA-B2E5-A2F2F97E990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153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B2334-6D94-486B-97DE-1053D1987B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DD495-CC4A-4E01-9E40-430695FE99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A1BDB7-B44B-477D-9317-66FD0F2417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8A0AA1-9BE1-4023-A58F-294D591274E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3799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AA33C8-0D7E-4FF7-A48C-D8B5DF4512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D79D6-C9FC-4772-882D-27DF6802D6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7C610-49A3-4CD7-9D89-DC8C04E7AB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3C773-5937-49EB-BB80-E079636D0F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520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5DA3EF-CC52-4A97-A0F4-64BF88C89D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562057-08E6-4304-9565-B3969213DC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A28FEB-78EB-4894-B425-DCD017FAE6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1F823-B78C-47D8-B4CC-861E0B401D5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8208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83FF1-4346-431B-83FF-991C91BC71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3A36CA-A94B-47C6-A355-66683E7EF6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030071-5556-485B-9C9A-45D69F5A1F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186E3F-C59F-451A-AE1F-CC083C0D1F6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9269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9D6A30-60C4-4DDA-8B93-5C2206334F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2BFF6-43B0-43A8-AF2A-0E85BA6C38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568A2-E335-4DE3-94C2-02AE3F6F83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558F70-F20D-45E5-AEFF-54BAFF16A8B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1135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6A00327-614F-4785-BAFF-62099ABC9D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042788F-A99D-4233-8E30-A834A7A852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0B35219-B22C-4954-8EB1-BD252E984D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8B8A52-74E5-4379-BC73-D569B26D999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61175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1E1A9C03-F19A-475B-9D8A-58BC973690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726BE050-66C2-4A8A-92B4-D46784830D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D611E41-4FA9-4FFC-A817-88CFCC1381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740A89-0148-445B-816D-0AD2BFE644B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34963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6E06552-4328-4CD5-871B-255E972417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CF539CDF-ED5A-457F-B50A-F4ABBBCD89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7E2B34F-064B-4028-8068-7441F4F710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AD778E-987A-4C87-9A39-F75607DAF07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3898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3CD36638-E6DF-4635-9785-0967F56D02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2A72CB0D-FA00-45A7-BA0C-C48478606E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8E67FB9-124D-4E5C-B182-39D18FD5AF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7427AE-8608-4428-8113-4558EA6BDD4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49458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749F39E-1BEF-4328-BB27-5D055681ED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51F7501-56B3-4222-A6F6-D102891EB7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58699B8-EC9F-41CE-AC03-0419666132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BB38E6-1344-4BB4-9A7C-52D2F3C9A33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782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6C9E05-9A9F-47EC-8C5C-E7A43702D1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E09466-C8D3-4C88-8357-3731D4284D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2FACC1-2D44-4FFE-9EF5-457213E382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4FD84C-4C49-4179-A8B6-5A77D62F7B1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18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FB3D2AC-1BFB-47A1-A2C8-D4DF5FFF2D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0545FA5-C0BF-4718-8F79-0C1AB1F1EE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C2FB3B2-2AE8-4880-841C-62EC7F89CE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D79EFF-551F-4BF9-A58A-0D6C3366716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105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3D2C2-ED11-4CCC-A9DB-1549D43531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34D3B-31A8-4559-A3A1-EC81E75C54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E7B25-0DB2-4266-863A-08209B6B81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51989-395C-4267-9E68-73B516D48B1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16193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A6D7E-0319-40B6-B41F-7AED92D665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F8DFEA-52BE-4256-B5EF-181FF0CA59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FA497-53AD-4E69-AB0F-583033C9B3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FB9B00-422C-4DED-9924-C46D1449EE5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14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2B0E0A-07D2-425A-B23F-C6CC4FD8B6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9D100-E72C-4F9C-99DF-B3986E89DB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3ABC13-8827-4D42-A080-34AEBD96F9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0D096B-04FB-401A-8221-01E9A08861C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93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FACC3AF-6AD7-4787-BAD8-37BA7C411F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CADEA4B-4AED-4705-A1D0-B935E633E5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A05DDD4-DDEC-42C3-A988-3F05F3EDC0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8E993-1BD3-47DF-999A-D1222A17D9F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8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5E6A4FB-DDFE-4F06-9197-3892EBF39C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1E295CB-9564-419D-9AA6-66CEF95311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4319DB3B-5616-4F1C-A66C-BB5D420355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EB1E04-4C8C-4C40-A274-3ACD2FB1ED6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87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AF2FF37E-F698-457B-A102-EC0E235256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480D890D-EF7F-4D7C-B428-FD9194D8A5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C863DB5-06DC-4C99-A350-89C94B4BB4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9B511D-0EB9-47C0-B388-914DEE505CA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527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97BC877-4B05-4958-9491-B390753931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97E7115B-D003-4F85-85CA-10C32CB059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79D22A4-9254-472E-A168-729F2E8A80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0206F1-7101-4216-9875-2D0EE6B9002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896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3A7CB6D-B10E-40A5-86D3-8F0431EAC2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8A09743-7D76-4C63-8552-D5FE9E981D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85F1205-D3C9-477F-B50B-190F1BD1F1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C9149-DFC3-4BF7-8D81-22DB86A3E3C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34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D85D14-96EF-4849-B7D1-BC0E29DA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BBFAA-6A22-4EE6-A2CD-CDF3E734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3A588-D201-480E-933E-A46499B9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77EE2E-2746-4971-8E24-C7041FB22AD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699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B22C698-0AD9-4EC3-9669-F31212E71C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2767696-8B2D-42F1-A074-F3C8E865B4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03049F4-7F57-4D4D-9528-DDCF0E577A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270244-430E-4489-A187-2F67233376C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96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57CE58-82A6-4078-8C2C-CCAE45B828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BD54F9-80BF-4843-932D-313BB0822F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FD5F1D-6386-4090-915A-309FDC20FD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B96257-2E7F-4433-B951-82AE4EDE45C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442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AFDB88-F915-4F53-A761-AAB4D36044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A815CE-3C1E-4233-9056-CED942DC48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C8779-181D-4F04-B9EE-937D714446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970330-F941-4B35-8651-8DFB2B25639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825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7E457-B6AB-4D5C-8495-565EC0F713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3AD4CC-98E5-4B57-BCBC-31266127F1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86B907-4115-4540-AE9F-7BFAE9054A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0F2E05-0F8E-405F-A3CE-4BEA16A6372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629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79A6AC-72C6-4309-B6B4-4D66EC7494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9F7B3-FF2D-4C47-8350-35A5503BB2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CA6BC7-4DA7-40D2-99FD-F5F0214531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E09125-9492-443B-A4E5-2602731402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85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8B514-6209-4E2F-8E6A-50858EBD7B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3C0F2B-1D4C-4C7F-B318-E4E639C2A0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99C35-0661-4185-8A8F-7EA0A919BF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F878E-0C27-4391-B87C-CCF20D93DB4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063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FF798F3-1319-4561-92CA-D0B1F0DB8B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2AFD909-6C89-44F1-BEDF-EE9A5EFF7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4ECBFC0-1D88-4565-81BC-ADC29773DD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87AE64-CDB0-4634-A0D7-90B2589382A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060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E6AAB3A7-D2AC-4D40-A63C-00EACB720C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C27CDCAA-91A4-4F88-AB3C-5746AC84C1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F37D9EA5-62BC-4CF6-A24F-2B148C2800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A753FE-5D13-4C5E-BEAF-B66182DBAEC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35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4BDF2CB5-C9AA-4EA4-9684-719F1A9DEB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3F24C292-CF1A-46AB-A3E5-C31E6FB884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B487E9F-3B72-4030-A804-8447119AFC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046B5-957B-4BD9-BA76-28C073BBACD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033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1FE89971-4C35-4E3B-8580-52B79C4536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8AD80DE-8F73-4C32-AC0D-064427EAE5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B940464-8685-4118-941F-08A9E6E907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4FA15-8C36-49E7-A394-E968710B9B2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07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EFBCA-0222-40EF-AB89-DCD5E777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06ECFE-3128-4C2E-A44F-6178CFF2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5CB7A4-D0F2-492E-A657-5FA085DE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98E8D7-07F6-473B-BF96-7867153E986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74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2D4DDDE-6D32-4B25-93BA-463D89149C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253D852-2DD4-42E9-9BCE-1492294DAC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EC10413-CFA6-44F7-B035-2BD9F870C5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2CE32A-ACBA-4A91-94E6-666711CBE9F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66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E9416F5-1297-4BB5-8C60-800D7359E0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397B0C7-2485-4773-976F-9911A4D4B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248235F-95C0-46FC-97EE-E43AF2993A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237CD6-99D9-4E7C-A4E2-91B94CDFAC9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004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5CB697-8714-475D-85DA-FC4EE0A82D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E398CC-EF2B-42BF-9E3D-A48D97DEA8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F8F12F-E640-42E2-8BB5-50DA1F06BD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BCA9D0-9BE6-448E-B340-09E65A96B14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3852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FB154-3F4C-4E5E-A82E-2EF56BAD3D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577DAC-4B6C-46EA-969A-C0BA12EDC5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95C16B-4EF0-4698-8CEE-5C9E3D8D0D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D57936-2EA4-4F2C-98FE-7E83171A3C5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9706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7301E-21A9-44A2-AB2C-4AD07576D8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57413A-B984-475C-83CC-E53509FA4E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3F90AF-958C-4B05-B64D-55EB7ECB2A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43F00E-F949-4969-89DA-CFF270A3EAD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788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73A7C-5659-41A4-9C3F-37F9077BC2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F99BBF-CE4A-41D5-BCA5-B0C72AC52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4F8004-13E4-4F21-9F33-E44733DD2A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3F0454-CADD-4489-A5FC-17DF4FCEA2D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400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1CF003-C350-4AF3-A66D-70EB179DA1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C1A8FF-07EC-49CA-809E-D6E7E32667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0A46C6-38A8-4CD7-B4E0-F5E4636503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3114B6-1BDB-4F47-BCF3-322DFF7F9E9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862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DBF3F98-73FC-4F81-9CDC-FCAC7D98B8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2EB4040-2620-449C-BCD0-C2F0FF2EFD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AA7759F-ED51-42A3-9433-4138F763AF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8FF1C4-A26C-42CD-94AB-0B7F61E725C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7615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9762578-C543-4CF8-8B9C-1F1BA08C63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8FF6008F-0020-4230-BEFD-529051886C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03A71FD-DA4D-4E99-8B55-E2C5F4FDC6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A97BDE-9AF1-434B-B554-62D531E9735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996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D08DCD90-DEC5-40CA-ADEB-2E8F0B002E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A55673B7-0A68-4D59-937D-4EBF2F7554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AAEF2A8-808A-4EF6-9564-72ECB5DBF0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1A38F0-5EC2-4D4F-B560-ADAC8CB3072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84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1D3D2F-3852-4EE1-A8F7-148FE0DB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03006-83ED-4D7B-9B86-4CA27E2B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20F17A-2E2F-4D0C-B303-3EC577E0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C466B-F83C-44EA-B635-4114B4458F0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437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1214DEB-F7C9-4231-B870-471856E834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E3EA7F85-9DAB-49A4-AB50-6C1351105A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2DADDE8-FD4F-4B7B-A8F4-F99EF0DAAB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383E6-0549-4D5C-BC64-57963EEF38D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5275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D5E9ADD-EB6D-45DB-8002-2722302A08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4B2B717-7A1C-4889-A6ED-832CBF392C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DB333A4-DE99-4B56-9513-6179B78CE7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D21A0-ADB4-4F9A-A445-425402CC584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1693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81496CF-449B-48A7-94B7-83B67A1B03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DEF30BF-C849-478F-9205-9C9744272B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35E0148-E7DB-481E-A6C3-1B914B1C05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C46823-7EC4-40CC-A7D9-C4F18679B46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9617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3DC2B-3A5C-4939-8BF3-5777DA5226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19300C-D3D1-4120-9D81-8E327E3520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968C7-13FD-418F-BE9C-AB24C7DFD0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B5FB6-F7E1-459A-92CF-F3DD4AD721D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983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9E44E9-A7A8-484F-B082-2A5478BEA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58D4FD-AF07-4661-B3EE-5CC1B953E6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E7A69-A33A-49A4-875A-B1E2F41320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9F213-3F44-46FD-8312-5D5BB4A4E54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083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6826C148-621F-401C-A2B8-4B37196465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110B7078-E205-417D-96D5-53A4156682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A6D6EEE7-5E51-41CE-88F0-3EFB7B61CB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07FE60-5810-4FF1-9D91-E842CC6AE46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80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FAB1A285-BD17-435B-AAB6-83BA6A45FF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1ED7E280-0871-45D8-ACFC-734BFC6575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7C97DD70-8339-4A3D-B681-3D24CFB7E1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3495C5-91A0-4F95-9890-6ECB40A37A6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0917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01263B72-F8B3-4721-9194-D14D118076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37ABC960-460E-46C0-B4A7-3B4316884C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2BE8BF7F-2EAE-41F6-A817-D1B17AF932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D36451-E87A-4BA2-92E4-560C86B8E5B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4965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E1984-2559-4E0E-99E2-08D04387D1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F8AA53-ED56-45CA-BCEC-D17E8AADBD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682A1-56CC-4877-987E-FE541E1768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D15A16-F418-4AC8-BAFC-0D852414964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2679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3DE8D4B7-720D-4578-A096-2898EA2BE2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D648758A-3A0F-43EA-8538-68FA07A530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4AA1275F-0D2C-4468-A963-6944E65E52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2E4057-92EA-4773-86A0-364022EA211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962CD8-4F8C-4D7E-AA0E-D14094E5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FFC8F1-7BDE-4F7C-9E94-AA9A472F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00B5CB-CEAB-4933-875B-A52B915C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B31B6-CAE6-4A05-89FB-6AF4B43C391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813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30B7CB5C-7804-4FC7-87C7-C61E36EE03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E55FE547-4837-492E-A0A4-95CF345091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A02C9046-B160-411A-BBA2-4C1B0DA9F8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1B39AD-8344-4CE3-9FA1-147C407ABD9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8706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2C5707B7-F0DB-432A-936A-5BA5EF451D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D5BA7EDA-BF95-4782-9131-D7E74154FB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45DFACC3-EA89-47CB-95C2-A5714B90B6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D578ED-D191-4B27-9CC2-809210FA96F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722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9E1B16-EFFE-4524-A5E1-7B93CC3DB2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57B5B0-6B1E-4464-A046-A90A1D61B2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AA7433-2C76-4BF0-9A6B-58C4CC3E9E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AE47B5-6FF1-4FE3-B9F4-386D14C8632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2581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11176-8F6A-485B-9EAA-11F874D57C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BD6E1-241D-48E6-9376-2FC89D2FF2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B7ED9C-EED9-4651-8530-444ABA2B06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4A47A-4FB6-4CBF-8D52-8A447302DA2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869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E5496521-E74C-492C-AAD7-D8680D800B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EB232FF4-6CC8-40BA-919B-CC422309FC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C2234BAD-BCA9-485C-96F8-FB1CDFE66B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042127-F50F-4448-8C34-78AA1E32726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572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FACD2C16-CF2A-4E01-9B82-B19F5B6301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27B728C0-27B4-4B8A-A337-294C618077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9CF01219-0ECC-48AE-B3A2-C27584A39A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C135E-5C49-4843-9B39-212F47F71C2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1968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04549524-2154-4971-ADEF-BDDD819A51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37E3EFC8-4073-4537-A453-93C0FD41C0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83A1D227-4BD4-453C-A024-C1ADD59DC1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FB304A-A4C7-44E3-94AA-C97CB58FFD9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0452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605A05C8-0C88-47A7-A943-335B7A0C90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ED2C0B4C-39CC-4E52-A0E4-9DAB187B14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14F5F7E5-C749-4C04-9D94-8A968AFA4C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F1AB68-A54C-445A-8653-ADB60E36FA6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2608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803BF5C7-6079-4B1B-9A14-2F8B23A7AA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1532BD52-7FBC-4180-8D97-9105D5896B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47B1990D-1C17-40E5-8C3E-C2A18010B8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28090C-2846-4810-BF83-F49FC028982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7836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6">
            <a:extLst>
              <a:ext uri="{FF2B5EF4-FFF2-40B4-BE49-F238E27FC236}">
                <a16:creationId xmlns:a16="http://schemas.microsoft.com/office/drawing/2014/main" id="{2DFC6E1D-A2C2-4A86-B69C-53EA464E67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7">
            <a:extLst>
              <a:ext uri="{FF2B5EF4-FFF2-40B4-BE49-F238E27FC236}">
                <a16:creationId xmlns:a16="http://schemas.microsoft.com/office/drawing/2014/main" id="{18DC2171-0655-4B22-8C2A-0CAF574E55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>
            <a:extLst>
              <a:ext uri="{FF2B5EF4-FFF2-40B4-BE49-F238E27FC236}">
                <a16:creationId xmlns:a16="http://schemas.microsoft.com/office/drawing/2014/main" id="{26C66898-B2FB-4B75-9121-68E5D422F2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76F8D9-CE05-4066-A5CC-51BCFD492F8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4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790B9A-A8DF-42D1-83F3-0CA9A7DA6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10DB7E-BB8E-462B-857D-6A9FDEEC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E1D960-E9F3-415F-80FE-88F3DB6B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8B44CA-ACAC-45D7-9313-7C1D2C1A15A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9212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BDC08-3CB1-4B5C-8401-2679AFEB71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E4EF97-87DB-4E2F-A94A-9CF466BEFE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EF3EE7-9AE9-4DC3-885F-60F1662BF5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926C40-AF55-45EB-B643-05EAFA2E886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1421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6">
            <a:extLst>
              <a:ext uri="{FF2B5EF4-FFF2-40B4-BE49-F238E27FC236}">
                <a16:creationId xmlns:a16="http://schemas.microsoft.com/office/drawing/2014/main" id="{F1A58EC9-DD06-491B-B56D-8E7CEA65B0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7">
            <a:extLst>
              <a:ext uri="{FF2B5EF4-FFF2-40B4-BE49-F238E27FC236}">
                <a16:creationId xmlns:a16="http://schemas.microsoft.com/office/drawing/2014/main" id="{A2730606-FAC7-41C5-80EA-5DAC37D3DE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>
            <a:extLst>
              <a:ext uri="{FF2B5EF4-FFF2-40B4-BE49-F238E27FC236}">
                <a16:creationId xmlns:a16="http://schemas.microsoft.com/office/drawing/2014/main" id="{973A97B3-09C3-444D-8D60-CE02BF550D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62734-23E2-4367-B35A-E75476F461B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3760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>
            <a:extLst>
              <a:ext uri="{FF2B5EF4-FFF2-40B4-BE49-F238E27FC236}">
                <a16:creationId xmlns:a16="http://schemas.microsoft.com/office/drawing/2014/main" id="{09E705EB-2730-459E-AAF1-9B2EFF0961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7">
            <a:extLst>
              <a:ext uri="{FF2B5EF4-FFF2-40B4-BE49-F238E27FC236}">
                <a16:creationId xmlns:a16="http://schemas.microsoft.com/office/drawing/2014/main" id="{F355E897-8595-4EC4-BB6F-D0BFA4E930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>
            <a:extLst>
              <a:ext uri="{FF2B5EF4-FFF2-40B4-BE49-F238E27FC236}">
                <a16:creationId xmlns:a16="http://schemas.microsoft.com/office/drawing/2014/main" id="{45370896-C91E-47EB-AA4E-291E67C978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503F00-FD03-49F3-9C30-A144E04C9A4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0109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6">
            <a:extLst>
              <a:ext uri="{FF2B5EF4-FFF2-40B4-BE49-F238E27FC236}">
                <a16:creationId xmlns:a16="http://schemas.microsoft.com/office/drawing/2014/main" id="{E7388342-6C32-42A6-9A41-78D4C910B3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7">
            <a:extLst>
              <a:ext uri="{FF2B5EF4-FFF2-40B4-BE49-F238E27FC236}">
                <a16:creationId xmlns:a16="http://schemas.microsoft.com/office/drawing/2014/main" id="{AEAFC155-1635-4E54-BE6C-90653ED5AF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>
            <a:extLst>
              <a:ext uri="{FF2B5EF4-FFF2-40B4-BE49-F238E27FC236}">
                <a16:creationId xmlns:a16="http://schemas.microsoft.com/office/drawing/2014/main" id="{ECA11D92-E722-4E07-B62E-12D808833C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7BD608-59A7-49B0-A32A-7DAD70A0FD0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789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6">
            <a:extLst>
              <a:ext uri="{FF2B5EF4-FFF2-40B4-BE49-F238E27FC236}">
                <a16:creationId xmlns:a16="http://schemas.microsoft.com/office/drawing/2014/main" id="{C428D2D6-873B-401F-BFE9-DAD2122B62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7">
            <a:extLst>
              <a:ext uri="{FF2B5EF4-FFF2-40B4-BE49-F238E27FC236}">
                <a16:creationId xmlns:a16="http://schemas.microsoft.com/office/drawing/2014/main" id="{DA7AF987-93CD-4440-A1CF-213AA8E1E5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>
            <a:extLst>
              <a:ext uri="{FF2B5EF4-FFF2-40B4-BE49-F238E27FC236}">
                <a16:creationId xmlns:a16="http://schemas.microsoft.com/office/drawing/2014/main" id="{9E68DB13-728B-4B19-A07B-F0BC7DAA89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DB4EA-0A0B-4F91-A5F4-85D9F42F090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2907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EF14B170-A33F-49E3-BE2E-F7D6460598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13B92E76-5823-48BA-86E5-6C5889E0CA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BA5AF4B1-A62B-458A-BE3C-2D561C677A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D1E9FD-7738-42E7-9EBB-653817B6566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611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38CA0659-678A-45FD-BDBF-AAA25178A7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9B40327D-002B-44EC-A9D0-4C0EC46661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42355C32-D3FF-4F96-AE9F-3BDC5D6177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904C98-3333-41DA-AF3D-822266578D4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0909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351C5E15-B055-4AE9-A0BD-9F08220B7E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FCDEE189-9F98-418C-AED4-C11AB07376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25855BE4-98F1-4504-AC7F-F151149F1F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D690C6-ACBB-450F-BFAF-B5A7789842D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6622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1F0980C3-872C-4083-92D9-A75049AC24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535A14C-1CD8-400B-A493-9E924AACE0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6DF8745E-B472-47D2-BF4F-2F80564A2C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9BDAE6-9588-40D0-BE2A-594D3FC0AC0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6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A98DBA6-F193-498D-AFAB-B098339A51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722D1CE-4FF4-441C-8A51-04149EE7A8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0443C4C8-7E82-44D3-BD91-46EC14B9ED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60672A-8B15-4AC3-9AF1-5E753CFF001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05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28E7A8F-DFF4-4618-83EE-DCAEC5B7E9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D1848-C590-4851-9FE3-A934DFCBC669}" type="datetimeFigureOut">
              <a:rPr lang="zh-CN" altLang="en-US"/>
              <a:pPr>
                <a:defRPr/>
              </a:pPr>
              <a:t>2024/3/6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E607524A-4414-454B-BC9E-76A29C00EF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B12E936-635B-4097-95CD-E8BAE41CD0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2F233A-19C9-4CC4-8348-69A40C7BDD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2517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6F7CF6CA-9032-48AA-84E5-10B7F60FF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1CA24014-5AEA-463E-9923-E77E4D04CD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92A802FF-2D51-4B96-A353-65A8C61225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FDB7B4-C0B6-4EBC-8808-021652213E4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2856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F8D27DC2-5AFD-49DC-B3EF-D19A21632E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D908139-316A-4FDF-A40C-F599ECAECC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EE060125-1EE1-4BCF-8208-1D1C775E64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15D68D-9F0B-49B8-952D-590A511B090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720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D6533C-464D-43E9-852F-E7D57842E0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B87131-225F-40D9-BE5B-79AE43081D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F0DDA3-C27A-4B28-AE95-AADB101E98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AA8FC-B0D9-4792-8652-0834FE96D75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886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D04E8BEE-0136-4E9E-88EC-E5D111EE59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1FC80373-6584-48FD-89F7-5FEC519C22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FFC069CC-684D-4FDD-8D91-0F2FC882E2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9EACDD-E3CF-4D0A-B5CF-73FEC0B7850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8141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27605B39-961A-496C-92F1-207A976289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507FB01C-9EB0-4329-90A6-237617BD1A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6CFD5745-CF54-49CA-939E-E266EC517E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C61656-3B9B-444F-A415-261F815B879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424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9F689ADC-9AC3-4671-939D-F629DFF1F4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1250D39F-15BF-4B8D-A5D4-1CEB8EB8FC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FB4DF5CF-9D78-4252-9E7E-95165DE3AD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D6EF1A-A88F-4A3C-BE17-9C5217591F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0823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08B19B99-0A05-40EE-88FF-CF51820881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D33829BE-B481-4071-9197-C100E3FFD2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368DA05-0C8E-4EFE-AEBC-54E3C0BA0D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31CCCA-72A9-43C7-8DCD-16811975E1E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301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C3D40AA-0B2D-4D90-9F3D-F076B43397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6E5DA5E1-39AC-4BC4-A30C-B340E8FF75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1477E7AE-2C39-4CAB-A5B4-F108738DF9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4B99FD-5551-438E-908D-CE0FAC4666F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9932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1A146EAE-FEB8-4717-ACA1-3D025CB7EA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59F2A50-8BA6-44D1-B887-67C10543C5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0E9C5C3E-2078-4EB8-899C-121E623652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F02DB0-B23F-4B3C-A776-5F97FE48349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19878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870BFCD8-8D7B-49BC-8C92-3A63B16D96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25CCAF5E-EDEB-4617-8026-660E0EA77F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E17A00BE-97FA-4077-901B-1ACE539713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3A41BB-8C65-4457-B520-DCBDF4FFB7B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5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8A4C7C-3809-431A-AC55-DC22D603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A5FC67-18F5-43B9-922A-2F75160EB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56484D-7C96-4863-A291-F2C50B04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F1A87D-9AA0-425E-92BC-0418C606BB1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4430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7EAA4A25-C048-420F-B0EA-912424A5E1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E7E68D60-9D6A-4BD6-8D43-0D74596DF7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54403E9D-310E-4556-9918-CE9C3CE5B8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518FB8-A662-42C5-A2BB-113FBCB39ED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3947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AC985171-FF90-484B-B8C1-EFA78EA6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87EFE7EB-2567-4C29-BCD6-E71FBF4385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AAA6E5F1-E8FC-4D19-BF26-BDCA5F9C62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EB7289-723D-4C55-BB18-6A53A933135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1118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F53BAFA4-914E-4AB4-80A5-4C8316EF16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7D65670B-8BB0-4016-8BAF-DDFF5BB645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D0B2EAEB-27E5-436C-84C4-2499B4BBDE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9E3BC-386A-4A54-BDFC-2D864E557CE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0110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E2CEA72E-E197-48F4-A78E-8127F5E715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797150A5-3A2B-47A2-B419-D69FAF3D3F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25BEC676-E855-4956-8A3B-4613196537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EC519-2A7E-4AD7-9781-22642AEB9F2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4648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E2B501-5C3A-446D-8C88-4390F6434E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460AE9-E55B-40D6-8894-FE68852374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3FB0D0-C698-4088-85C6-45FF24C398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A06E48-AC88-4B13-A5AB-7C4DE1D81CA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4866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3321D0A9-0A20-40B4-B658-7E8D640682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F99C1B37-D289-4C9F-872A-FB3D883DBE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6DF78164-EC8F-4949-8393-3F67B23815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42E8BB-1F8C-4FEE-88CD-4D1D4C44539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4494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3F378789-BAC1-4964-AC1C-95A1E68273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F16D8175-1849-4DD6-822B-E4C0DCCD33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6F1C9F1E-3689-4BE3-932B-4BD5CF3CF0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5ABC2F-EDF0-4398-A8F8-D156EC7DBDA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5781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247A80C6-CB0B-495B-B3FC-6BAA556C04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ACA70EF6-2A68-4ABD-812B-110CC96CA8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8C890900-992B-4DD6-B2F7-E7877A6C18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68B6EB-5F93-4067-B2AD-9DBFA63D6C0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0644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3EB4876D-662F-411E-8C64-AF9D8229EE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35933BCA-64F0-4CD5-B6CD-28DEA2CD98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FAD9658-5742-470B-95CF-1A889EC75C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8AC29E-87AB-4BDC-9839-ED9E81B64DB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0920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10948D61-FFA5-46DC-AB82-EDD9739E89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A8879CA8-9840-403B-B20D-C9E19333C6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A19AFE5B-C030-45B1-B541-57F1B97CF2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E4D19D-637F-4885-B10E-CC338CF566D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19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6CA5F8-9987-4206-944F-08C85307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5200AF-81CD-484C-8848-275D0E98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D99FA9-1832-47C4-BA9D-1CA767B2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DFD85B-C8FB-4106-A46F-C196ED0BC6B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968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C7247E42-9E3F-4741-8926-EF063B9001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4183CD24-1487-4A27-BFD3-C8C952810F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F329861D-196F-4458-A04B-7CB3038DF0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92EC5-0754-471C-9826-2017EF6FB7B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3226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242AE196-86EF-4E54-BCEA-9BC0834795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BE3FF021-80E2-4A6D-8010-49B51C3AAA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1C81C4DD-EB11-4D9C-8642-926E5B3FEC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4C3BC-DD08-4347-A730-3FD905D9943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9671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2EFFA7-71CE-4FE2-8B9C-1ABF7B65E6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85EFEF-4F6E-4FFC-8458-1C8C13B8A4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2547F6-1726-4E13-80F9-DA69C3A47C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EF3B80-C9B7-464F-8E29-99B7C22444F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5912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3957B90D-5DEF-4FF6-BBB1-70F86089E8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F7FA0F87-F012-46BE-B097-3D0F70716A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5D445E24-9707-4EA3-9C32-39D23A47F9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4BCE26-AC80-4345-97FE-11401654632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244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E58A13A6-A7AF-461F-9BC3-DED38ED359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7D48B9A3-C389-4542-AE61-C76A6E29CE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EAC39AD4-84FF-4038-9A24-F69F82909F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AF1243-6190-4397-9122-CC0772863EB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8294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78BEFB7B-450B-4644-A757-53C89D5217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C0AFDAB9-0CE9-4F1C-8BBF-D5765EC756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00098077-4E0F-4E0D-89B3-25CAC6AFF9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D1A6DD-25D6-43C6-87A8-2B8D0D8EE60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3419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B70B84-4DE5-4579-A9F4-38A6A10D6B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98A1DA-0216-46BA-AE2C-1B29432440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9FB3A1-C39E-478F-9E01-71F23E357D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D3B99B-181C-479F-865A-3C0B993FAF5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4318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7A6F8A-FAE7-464D-9B97-3F5F9C3B3F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9F8E61-2085-4536-9AD2-96F81BBA99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37A3BD-042E-42E9-901E-E983C04BAF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B7711-1247-4F49-8013-3C2495DEF39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5724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583B06BE-AFBB-4B31-A041-25D195D772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AB3014D7-1D8E-4379-AAEB-C79AC89406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148720AE-A262-4A51-9DF6-243397D132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C5DCB-06F8-456B-A991-A317F0CA978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7100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64C9F815-0350-4CEF-8B89-430E8E1202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E3058450-2465-4356-AE62-CE1E3E61C1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B1D68D3A-D5FB-4B8B-B95F-CDF08308E6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E6AC8-F738-41D3-A163-9DF71E618E7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122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B5539C59-0A5A-4DF7-B5DD-B8E9464216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CD871ECD-F399-4EF1-A66E-082699C4D2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BC0DC123-CB1B-4F9F-8B13-5A2A85C30C4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701F6E5-F1A7-46BE-9BE0-7D5A1D892328}" type="datetimeFigureOut">
              <a:rPr lang="zh-CN" altLang="en-US"/>
              <a:pPr>
                <a:defRPr/>
              </a:pPr>
              <a:t>2024/3/6</a:t>
            </a:fld>
            <a:endParaRPr lang="zh-CN" alt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0F321719-2E43-4DEF-BC15-822038816E4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D44F128C-EF95-482E-A19E-4A87ABCA15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solidFill>
                  <a:srgbClr val="898989"/>
                </a:solidFill>
              </a:defRPr>
            </a:lvl1pPr>
          </a:lstStyle>
          <a:p>
            <a:fld id="{8F861FFB-A3A8-49D1-8FCF-841802567537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>
            <a:extLst>
              <a:ext uri="{FF2B5EF4-FFF2-40B4-BE49-F238E27FC236}">
                <a16:creationId xmlns:a16="http://schemas.microsoft.com/office/drawing/2014/main" id="{50D48389-DF60-45FD-BF36-DCE7DF7432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43" name="文本占位符 2">
            <a:extLst>
              <a:ext uri="{FF2B5EF4-FFF2-40B4-BE49-F238E27FC236}">
                <a16:creationId xmlns:a16="http://schemas.microsoft.com/office/drawing/2014/main" id="{27E7F5D8-F7DD-4E35-8527-24BC5E846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268" name="日期占位符 4">
            <a:extLst>
              <a:ext uri="{FF2B5EF4-FFF2-40B4-BE49-F238E27FC236}">
                <a16:creationId xmlns:a16="http://schemas.microsoft.com/office/drawing/2014/main" id="{E94E09A5-CBA1-43F1-AC9A-A67DE94052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9" name="页脚占位符 5">
            <a:extLst>
              <a:ext uri="{FF2B5EF4-FFF2-40B4-BE49-F238E27FC236}">
                <a16:creationId xmlns:a16="http://schemas.microsoft.com/office/drawing/2014/main" id="{1BF737B8-AF86-4CA8-A0C6-7B1ECE436EB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>
            <a:extLst>
              <a:ext uri="{FF2B5EF4-FFF2-40B4-BE49-F238E27FC236}">
                <a16:creationId xmlns:a16="http://schemas.microsoft.com/office/drawing/2014/main" id="{289D43CF-2F0C-46EC-9A9A-3A0E132EEE1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1E605E0B-9C9C-4D8B-8CCF-EAF8C9F733AD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>
            <a:extLst>
              <a:ext uri="{FF2B5EF4-FFF2-40B4-BE49-F238E27FC236}">
                <a16:creationId xmlns:a16="http://schemas.microsoft.com/office/drawing/2014/main" id="{A58D6B19-899D-4A75-87EA-4039AD45AE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1267" name="文本占位符 2">
            <a:extLst>
              <a:ext uri="{FF2B5EF4-FFF2-40B4-BE49-F238E27FC236}">
                <a16:creationId xmlns:a16="http://schemas.microsoft.com/office/drawing/2014/main" id="{6F1412F2-6458-4129-8F0A-D388577DAD2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292" name="日期占位符 3">
            <a:extLst>
              <a:ext uri="{FF2B5EF4-FFF2-40B4-BE49-F238E27FC236}">
                <a16:creationId xmlns:a16="http://schemas.microsoft.com/office/drawing/2014/main" id="{72983ED6-4D79-4442-A869-CBDBBA407B4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3" name="页脚占位符 4">
            <a:extLst>
              <a:ext uri="{FF2B5EF4-FFF2-40B4-BE49-F238E27FC236}">
                <a16:creationId xmlns:a16="http://schemas.microsoft.com/office/drawing/2014/main" id="{498A62EE-0CA0-44D0-9C63-9774D76490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>
            <a:extLst>
              <a:ext uri="{FF2B5EF4-FFF2-40B4-BE49-F238E27FC236}">
                <a16:creationId xmlns:a16="http://schemas.microsoft.com/office/drawing/2014/main" id="{E435652D-56CF-4787-8BD4-2A9F00F939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2F77FA8A-3837-4AF0-A5AF-BB4A2D04BA18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4" r:id="rId1"/>
    <p:sldLayoutId id="2147484345" r:id="rId2"/>
    <p:sldLayoutId id="2147484346" r:id="rId3"/>
    <p:sldLayoutId id="2147484347" r:id="rId4"/>
    <p:sldLayoutId id="2147484348" r:id="rId5"/>
    <p:sldLayoutId id="2147484349" r:id="rId6"/>
    <p:sldLayoutId id="2147484350" r:id="rId7"/>
    <p:sldLayoutId id="2147484351" r:id="rId8"/>
    <p:sldLayoutId id="2147484352" r:id="rId9"/>
    <p:sldLayoutId id="2147484353" r:id="rId10"/>
    <p:sldLayoutId id="2147484354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>
            <a:extLst>
              <a:ext uri="{FF2B5EF4-FFF2-40B4-BE49-F238E27FC236}">
                <a16:creationId xmlns:a16="http://schemas.microsoft.com/office/drawing/2014/main" id="{0980A3EB-A38A-4270-8E0D-77A4D5D2AC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F83E9C5C-2DE7-4891-835F-2B0E362AA3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316" name="日期占位符 3">
            <a:extLst>
              <a:ext uri="{FF2B5EF4-FFF2-40B4-BE49-F238E27FC236}">
                <a16:creationId xmlns:a16="http://schemas.microsoft.com/office/drawing/2014/main" id="{63013119-83B8-4983-9542-06C0997401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7" name="页脚占位符 4">
            <a:extLst>
              <a:ext uri="{FF2B5EF4-FFF2-40B4-BE49-F238E27FC236}">
                <a16:creationId xmlns:a16="http://schemas.microsoft.com/office/drawing/2014/main" id="{45940AE4-2E92-4EDD-94DB-71E21AE2911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>
            <a:extLst>
              <a:ext uri="{FF2B5EF4-FFF2-40B4-BE49-F238E27FC236}">
                <a16:creationId xmlns:a16="http://schemas.microsoft.com/office/drawing/2014/main" id="{A7E65565-1190-4FBC-9B1A-A069E2A674B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1B304424-C6E8-4290-B1B3-BA9076A7CE1B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35D6798F-5F96-46A8-AF2F-2ED8BDCDDB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C4682EBC-DD93-4172-BEC5-8D9FF3FB7E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6" name="日期占位符 3">
            <a:extLst>
              <a:ext uri="{FF2B5EF4-FFF2-40B4-BE49-F238E27FC236}">
                <a16:creationId xmlns:a16="http://schemas.microsoft.com/office/drawing/2014/main" id="{632F9CE9-FCF4-4B4E-9CC6-66F929E22D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7" name="页脚占位符 4">
            <a:extLst>
              <a:ext uri="{FF2B5EF4-FFF2-40B4-BE49-F238E27FC236}">
                <a16:creationId xmlns:a16="http://schemas.microsoft.com/office/drawing/2014/main" id="{1A5F8AA1-8D73-4E61-ACD3-BD8C7FBFD0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>
            <a:extLst>
              <a:ext uri="{FF2B5EF4-FFF2-40B4-BE49-F238E27FC236}">
                <a16:creationId xmlns:a16="http://schemas.microsoft.com/office/drawing/2014/main" id="{503151DD-99F6-4B4C-8B57-B433394AE74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EF292B19-257D-4E6B-BCE6-B7EA8414DF16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1BA5D790-F9FD-4926-AF30-648344FE897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9DD4914B-B7CC-4762-A028-BE265893F44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日期占位符 3">
            <a:extLst>
              <a:ext uri="{FF2B5EF4-FFF2-40B4-BE49-F238E27FC236}">
                <a16:creationId xmlns:a16="http://schemas.microsoft.com/office/drawing/2014/main" id="{392B185B-0C22-46D1-8FCE-4A989AF3C47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1" name="页脚占位符 4">
            <a:extLst>
              <a:ext uri="{FF2B5EF4-FFF2-40B4-BE49-F238E27FC236}">
                <a16:creationId xmlns:a16="http://schemas.microsoft.com/office/drawing/2014/main" id="{1BA31F8A-49CC-48C6-9E93-3F2E68757C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>
            <a:extLst>
              <a:ext uri="{FF2B5EF4-FFF2-40B4-BE49-F238E27FC236}">
                <a16:creationId xmlns:a16="http://schemas.microsoft.com/office/drawing/2014/main" id="{0F542E22-97DE-43CF-909F-EA85E9E1B1F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210A67BF-B61F-42DC-9B31-DF17D39EE859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6" r:id="rId1"/>
    <p:sldLayoutId id="2147484257" r:id="rId2"/>
    <p:sldLayoutId id="2147484258" r:id="rId3"/>
    <p:sldLayoutId id="2147484259" r:id="rId4"/>
    <p:sldLayoutId id="2147484260" r:id="rId5"/>
    <p:sldLayoutId id="2147484261" r:id="rId6"/>
    <p:sldLayoutId id="2147484262" r:id="rId7"/>
    <p:sldLayoutId id="2147484263" r:id="rId8"/>
    <p:sldLayoutId id="2147484264" r:id="rId9"/>
    <p:sldLayoutId id="2147484265" r:id="rId10"/>
    <p:sldLayoutId id="2147484266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A5EBEAA2-A6E6-4019-AA77-CD138CACD7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2F6DC63B-C1B3-416A-9C0E-B57FA4D3DD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4" name="日期占位符 3">
            <a:extLst>
              <a:ext uri="{FF2B5EF4-FFF2-40B4-BE49-F238E27FC236}">
                <a16:creationId xmlns:a16="http://schemas.microsoft.com/office/drawing/2014/main" id="{88C7F140-7E51-4AAC-BCCD-AEED69863C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5" name="页脚占位符 4">
            <a:extLst>
              <a:ext uri="{FF2B5EF4-FFF2-40B4-BE49-F238E27FC236}">
                <a16:creationId xmlns:a16="http://schemas.microsoft.com/office/drawing/2014/main" id="{BE8392C3-E64E-42A0-82B8-0B2063C35C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>
            <a:extLst>
              <a:ext uri="{FF2B5EF4-FFF2-40B4-BE49-F238E27FC236}">
                <a16:creationId xmlns:a16="http://schemas.microsoft.com/office/drawing/2014/main" id="{45FA85D7-F09C-4DBE-AA3D-F207FEDF4D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D5865826-3739-4DF2-9CAD-A65E3ADC7F63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>
            <a:extLst>
              <a:ext uri="{FF2B5EF4-FFF2-40B4-BE49-F238E27FC236}">
                <a16:creationId xmlns:a16="http://schemas.microsoft.com/office/drawing/2014/main" id="{8DE65851-14E3-4EDA-9AAD-F0701EC498D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2">
            <a:extLst>
              <a:ext uri="{FF2B5EF4-FFF2-40B4-BE49-F238E27FC236}">
                <a16:creationId xmlns:a16="http://schemas.microsoft.com/office/drawing/2014/main" id="{DB1E3A3C-B5B6-4B96-8BAF-F9282BF6C2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8" name="日期占位符 4">
            <a:extLst>
              <a:ext uri="{FF2B5EF4-FFF2-40B4-BE49-F238E27FC236}">
                <a16:creationId xmlns:a16="http://schemas.microsoft.com/office/drawing/2014/main" id="{72AA4B18-6FF9-474C-968C-2BDE0CDE7F4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9" name="页脚占位符 5">
            <a:extLst>
              <a:ext uri="{FF2B5EF4-FFF2-40B4-BE49-F238E27FC236}">
                <a16:creationId xmlns:a16="http://schemas.microsoft.com/office/drawing/2014/main" id="{9EF72ADD-316B-414B-9D53-C3371B2AF1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>
            <a:extLst>
              <a:ext uri="{FF2B5EF4-FFF2-40B4-BE49-F238E27FC236}">
                <a16:creationId xmlns:a16="http://schemas.microsoft.com/office/drawing/2014/main" id="{1621745A-D7DE-4EEB-ABAC-4155826BE2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7763ADCD-68AE-4F20-8D7F-55C5DD243C73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>
            <a:extLst>
              <a:ext uri="{FF2B5EF4-FFF2-40B4-BE49-F238E27FC236}">
                <a16:creationId xmlns:a16="http://schemas.microsoft.com/office/drawing/2014/main" id="{0238C4C5-98CD-4E6A-BB5B-ED40D2558A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147" name="文本占位符 2">
            <a:extLst>
              <a:ext uri="{FF2B5EF4-FFF2-40B4-BE49-F238E27FC236}">
                <a16:creationId xmlns:a16="http://schemas.microsoft.com/office/drawing/2014/main" id="{273AB136-B19B-4CE1-96ED-2708B6BD59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2" name="日期占位符 6">
            <a:extLst>
              <a:ext uri="{FF2B5EF4-FFF2-40B4-BE49-F238E27FC236}">
                <a16:creationId xmlns:a16="http://schemas.microsoft.com/office/drawing/2014/main" id="{97547D63-DAD0-4286-BE21-1299742B910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3" name="页脚占位符 7">
            <a:extLst>
              <a:ext uri="{FF2B5EF4-FFF2-40B4-BE49-F238E27FC236}">
                <a16:creationId xmlns:a16="http://schemas.microsoft.com/office/drawing/2014/main" id="{212CF344-79D5-4AE1-86B0-0DEC71B3DF7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>
            <a:extLst>
              <a:ext uri="{FF2B5EF4-FFF2-40B4-BE49-F238E27FC236}">
                <a16:creationId xmlns:a16="http://schemas.microsoft.com/office/drawing/2014/main" id="{C3D5B622-1082-41D9-B8C2-C224825047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EC6322B8-1BE1-48BC-85C8-A88C9F855F3D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>
            <a:extLst>
              <a:ext uri="{FF2B5EF4-FFF2-40B4-BE49-F238E27FC236}">
                <a16:creationId xmlns:a16="http://schemas.microsoft.com/office/drawing/2014/main" id="{808E39CF-1359-4B9A-A686-0FCEF89A8C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1" name="文本占位符 2">
            <a:extLst>
              <a:ext uri="{FF2B5EF4-FFF2-40B4-BE49-F238E27FC236}">
                <a16:creationId xmlns:a16="http://schemas.microsoft.com/office/drawing/2014/main" id="{DD1BEF41-8C0A-44FA-ACCA-F28AA2918E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196" name="日期占位符 2">
            <a:extLst>
              <a:ext uri="{FF2B5EF4-FFF2-40B4-BE49-F238E27FC236}">
                <a16:creationId xmlns:a16="http://schemas.microsoft.com/office/drawing/2014/main" id="{8C9C9C21-3A31-4899-90A4-5EBEE987AD9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7" name="页脚占位符 3">
            <a:extLst>
              <a:ext uri="{FF2B5EF4-FFF2-40B4-BE49-F238E27FC236}">
                <a16:creationId xmlns:a16="http://schemas.microsoft.com/office/drawing/2014/main" id="{E48EA401-0E68-4168-A641-88CAC0A93D1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>
            <a:extLst>
              <a:ext uri="{FF2B5EF4-FFF2-40B4-BE49-F238E27FC236}">
                <a16:creationId xmlns:a16="http://schemas.microsoft.com/office/drawing/2014/main" id="{8004269C-0CDC-4501-BF97-52AE1AACB4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DA237246-8F93-4713-84D6-544C0A4CB9CC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>
            <a:extLst>
              <a:ext uri="{FF2B5EF4-FFF2-40B4-BE49-F238E27FC236}">
                <a16:creationId xmlns:a16="http://schemas.microsoft.com/office/drawing/2014/main" id="{B2401F01-5C90-4825-8DDA-40F5FF18E8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8195" name="文本占位符 2">
            <a:extLst>
              <a:ext uri="{FF2B5EF4-FFF2-40B4-BE49-F238E27FC236}">
                <a16:creationId xmlns:a16="http://schemas.microsoft.com/office/drawing/2014/main" id="{C967797D-A6B4-4397-9B5C-40E359E8B1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220" name="日期占位符 1">
            <a:extLst>
              <a:ext uri="{FF2B5EF4-FFF2-40B4-BE49-F238E27FC236}">
                <a16:creationId xmlns:a16="http://schemas.microsoft.com/office/drawing/2014/main" id="{680B4B83-C8EC-462B-B64F-E43955FA4C1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页脚占位符 2">
            <a:extLst>
              <a:ext uri="{FF2B5EF4-FFF2-40B4-BE49-F238E27FC236}">
                <a16:creationId xmlns:a16="http://schemas.microsoft.com/office/drawing/2014/main" id="{06628C64-AA4E-4C04-A3E8-CC99C051F3C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>
            <a:extLst>
              <a:ext uri="{FF2B5EF4-FFF2-40B4-BE49-F238E27FC236}">
                <a16:creationId xmlns:a16="http://schemas.microsoft.com/office/drawing/2014/main" id="{FD297AD0-1569-4B26-9AE9-B5156D37EC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932638E3-2E27-483E-A3D8-9C782B11355A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>
            <a:extLst>
              <a:ext uri="{FF2B5EF4-FFF2-40B4-BE49-F238E27FC236}">
                <a16:creationId xmlns:a16="http://schemas.microsoft.com/office/drawing/2014/main" id="{06030F92-A034-47A6-8E71-DF229CFD94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19" name="文本占位符 2">
            <a:extLst>
              <a:ext uri="{FF2B5EF4-FFF2-40B4-BE49-F238E27FC236}">
                <a16:creationId xmlns:a16="http://schemas.microsoft.com/office/drawing/2014/main" id="{2C65D4C6-64C8-4210-96E5-E34C92495E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44" name="日期占位符 4">
            <a:extLst>
              <a:ext uri="{FF2B5EF4-FFF2-40B4-BE49-F238E27FC236}">
                <a16:creationId xmlns:a16="http://schemas.microsoft.com/office/drawing/2014/main" id="{D70EA031-49DE-40DF-B664-01767A507BF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5" name="页脚占位符 5">
            <a:extLst>
              <a:ext uri="{FF2B5EF4-FFF2-40B4-BE49-F238E27FC236}">
                <a16:creationId xmlns:a16="http://schemas.microsoft.com/office/drawing/2014/main" id="{CD378DC5-3646-415B-8B6F-D2E4321A3AC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>
            <a:extLst>
              <a:ext uri="{FF2B5EF4-FFF2-40B4-BE49-F238E27FC236}">
                <a16:creationId xmlns:a16="http://schemas.microsoft.com/office/drawing/2014/main" id="{B47A3F86-EFAF-4A12-AD16-F4A58C1DD76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CDEAF4C9-7378-4887-8711-488163B6241F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49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图片 3">
            <a:extLst>
              <a:ext uri="{FF2B5EF4-FFF2-40B4-BE49-F238E27FC236}">
                <a16:creationId xmlns:a16="http://schemas.microsoft.com/office/drawing/2014/main" id="{E1AAFA85-0044-45EF-86FC-DBD82B9D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8" name="文本框 5">
            <a:extLst>
              <a:ext uri="{FF2B5EF4-FFF2-40B4-BE49-F238E27FC236}">
                <a16:creationId xmlns:a16="http://schemas.microsoft.com/office/drawing/2014/main" id="{AD296EC9-0B3D-4ED3-93D8-B441900EC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282" y="728244"/>
            <a:ext cx="923543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大数据挖掘实验指导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—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DataOne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大数据实验平台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20D4-3577-46ED-9359-19C3AEA7F41D}"/>
              </a:ext>
            </a:extLst>
          </p:cNvPr>
          <p:cNvSpPr txBox="1"/>
          <p:nvPr/>
        </p:nvSpPr>
        <p:spPr>
          <a:xfrm>
            <a:off x="4311587" y="5589957"/>
            <a:ext cx="3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/>
              <a:t>深圳大学计算机与软件学院</a:t>
            </a:r>
            <a:endParaRPr lang="en-US" altLang="zh-CN" sz="1800" b="1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/>
              <a:t>2021</a:t>
            </a:r>
            <a:r>
              <a:rPr lang="zh-CN" altLang="en-US" sz="1800" b="1" dirty="0"/>
              <a:t>年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4">
            <a:extLst>
              <a:ext uri="{FF2B5EF4-FFF2-40B4-BE49-F238E27FC236}">
                <a16:creationId xmlns:a16="http://schemas.microsoft.com/office/drawing/2014/main" id="{EFD27925-2A15-46B7-8E3F-5ED49B53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矩形 42">
            <a:extLst>
              <a:ext uri="{FF2B5EF4-FFF2-40B4-BE49-F238E27FC236}">
                <a16:creationId xmlns:a16="http://schemas.microsoft.com/office/drawing/2014/main" id="{7A860E9B-6B83-4352-A8E5-39E424CD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1798533"/>
            <a:ext cx="9302888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MapReduce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是基于磁盘进行计算的、用于大规模数据集离线并行运算的编程模型。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27" name="TextBox 13">
            <a:extLst>
              <a:ext uri="{FF2B5EF4-FFF2-40B4-BE49-F238E27FC236}">
                <a16:creationId xmlns:a16="http://schemas.microsoft.com/office/drawing/2014/main" id="{91B9EC98-EF31-45D1-8269-B93C88846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139372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MapReduce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简介：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32" name="文本框 50">
            <a:extLst>
              <a:ext uri="{FF2B5EF4-FFF2-40B4-BE49-F238E27FC236}">
                <a16:creationId xmlns:a16="http://schemas.microsoft.com/office/drawing/2014/main" id="{6AE0D20D-1F3E-4BC7-A207-94842205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1973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2.3 MapReduce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分布式并行编程模型</a:t>
            </a:r>
          </a:p>
        </p:txBody>
      </p:sp>
      <p:sp>
        <p:nvSpPr>
          <p:cNvPr id="26" name="矩形 42">
            <a:extLst>
              <a:ext uri="{FF2B5EF4-FFF2-40B4-BE49-F238E27FC236}">
                <a16:creationId xmlns:a16="http://schemas.microsoft.com/office/drawing/2014/main" id="{9D30CC3D-669D-4B2D-8067-701288E63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959" y="2799819"/>
            <a:ext cx="3381175" cy="367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50"/>
              </a:lnSpc>
              <a:spcBef>
                <a:spcPts val="0"/>
              </a:spcBef>
              <a:buNone/>
            </a:pPr>
            <a:r>
              <a:rPr lang="en-US" altLang="zh-CN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Client</a:t>
            </a: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用户也可通过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Client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进行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MapReduce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程序的提交，和查看作业的运行状态。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b="1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JobTracker</a:t>
            </a: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JobTracker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负责资源监控和作业调度。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b="1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TaskTracker</a:t>
            </a: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TaskTracker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通过“心跳”周期性地将本节点上资源的使用情况，和任务运行进度汇报给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JobTracker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，同时接收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JobTracker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发送过来的命令并执行相应的操作。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Task</a:t>
            </a: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Task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分为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Map Task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Task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两种，均由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TaskTracker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启动。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9D4ADA6E-FCAA-415D-80EF-FDAA32CDB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2960" y="237725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MapReduce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组成：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4CBF9A-8F72-47EB-83EB-6D925EF0E6CF}"/>
              </a:ext>
            </a:extLst>
          </p:cNvPr>
          <p:cNvGrpSpPr>
            <a:grpSpLocks/>
          </p:cNvGrpSpPr>
          <p:nvPr/>
        </p:nvGrpSpPr>
        <p:grpSpPr bwMode="auto">
          <a:xfrm>
            <a:off x="7837501" y="2782063"/>
            <a:ext cx="347507" cy="1951780"/>
            <a:chOff x="5193779" y="1787905"/>
            <a:chExt cx="945997" cy="531135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8561233-1AA0-45E9-AA1B-D9186572A380}"/>
                </a:ext>
              </a:extLst>
            </p:cNvPr>
            <p:cNvSpPr/>
            <p:nvPr/>
          </p:nvSpPr>
          <p:spPr>
            <a:xfrm>
              <a:off x="5193779" y="1787905"/>
              <a:ext cx="945997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3FAF8F-26B0-4F02-B2E9-9226F2C5F91B}"/>
                </a:ext>
              </a:extLst>
            </p:cNvPr>
            <p:cNvSpPr/>
            <p:nvPr/>
          </p:nvSpPr>
          <p:spPr>
            <a:xfrm>
              <a:off x="5193779" y="4308452"/>
              <a:ext cx="945997" cy="921408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AA7800C-32D4-4D4E-A65B-F8828B516C2A}"/>
                </a:ext>
              </a:extLst>
            </p:cNvPr>
            <p:cNvSpPr/>
            <p:nvPr/>
          </p:nvSpPr>
          <p:spPr>
            <a:xfrm>
              <a:off x="5193779" y="6177847"/>
              <a:ext cx="945997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rgbClr val="4428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150F3AD9-293F-4660-834C-F30C0B83BE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72761" y="2355955"/>
            <a:ext cx="6156711" cy="3618717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00F5FB56-45F2-4578-8A40-54A8EA88A156}"/>
              </a:ext>
            </a:extLst>
          </p:cNvPr>
          <p:cNvSpPr/>
          <p:nvPr/>
        </p:nvSpPr>
        <p:spPr bwMode="auto">
          <a:xfrm>
            <a:off x="7837501" y="5773315"/>
            <a:ext cx="347507" cy="338593"/>
          </a:xfrm>
          <a:prstGeom prst="ellipse">
            <a:avLst/>
          </a:prstGeom>
          <a:solidFill>
            <a:srgbClr val="442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310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4">
            <a:extLst>
              <a:ext uri="{FF2B5EF4-FFF2-40B4-BE49-F238E27FC236}">
                <a16:creationId xmlns:a16="http://schemas.microsoft.com/office/drawing/2014/main" id="{EFD27925-2A15-46B7-8E3F-5ED49B53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矩形 42">
            <a:extLst>
              <a:ext uri="{FF2B5EF4-FFF2-40B4-BE49-F238E27FC236}">
                <a16:creationId xmlns:a16="http://schemas.microsoft.com/office/drawing/2014/main" id="{7A860E9B-6B83-4352-A8E5-39E424CD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1798533"/>
            <a:ext cx="9302888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MapReduce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采用的是“分而治之”的处理策略，将复杂的、运行于大规模集群上的并行计算过程高度地抽象为两个函数：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Map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27" name="TextBox 13">
            <a:extLst>
              <a:ext uri="{FF2B5EF4-FFF2-40B4-BE49-F238E27FC236}">
                <a16:creationId xmlns:a16="http://schemas.microsoft.com/office/drawing/2014/main" id="{91B9EC98-EF31-45D1-8269-B93C88846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139372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MapReduce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处理流程：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32" name="文本框 50">
            <a:extLst>
              <a:ext uri="{FF2B5EF4-FFF2-40B4-BE49-F238E27FC236}">
                <a16:creationId xmlns:a16="http://schemas.microsoft.com/office/drawing/2014/main" id="{6AE0D20D-1F3E-4BC7-A207-94842205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1973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2.3 MapReduce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分布式并行编程模型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03BE7415-9989-4670-9C98-BCFD0AD7A38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3049290"/>
            <a:ext cx="4082818" cy="2117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63A3E54-74F0-45E9-9F25-1B48C8819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35703"/>
              </p:ext>
            </p:extLst>
          </p:nvPr>
        </p:nvGraphicFramePr>
        <p:xfrm>
          <a:off x="5758649" y="2729693"/>
          <a:ext cx="5181600" cy="27051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277651169"/>
                    </a:ext>
                  </a:extLst>
                </a:gridCol>
                <a:gridCol w="1002665">
                  <a:extLst>
                    <a:ext uri="{9D8B030D-6E8A-4147-A177-3AD203B41FA5}">
                      <a16:colId xmlns:a16="http://schemas.microsoft.com/office/drawing/2014/main" val="2829529468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526001893"/>
                    </a:ext>
                  </a:extLst>
                </a:gridCol>
                <a:gridCol w="2711450">
                  <a:extLst>
                    <a:ext uri="{9D8B030D-6E8A-4147-A177-3AD203B41FA5}">
                      <a16:colId xmlns:a16="http://schemas.microsoft.com/office/drawing/2014/main" val="421265408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函数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输入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输出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说明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98531"/>
                  </a:ext>
                </a:extLst>
              </a:tr>
              <a:tr h="1022350">
                <a:tc>
                  <a:txBody>
                    <a:bodyPr/>
                    <a:lstStyle/>
                    <a:p>
                      <a:pPr algn="ctr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b="1" kern="100" dirty="0">
                          <a:effectLst/>
                        </a:rPr>
                        <a:t>Map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b="1" kern="100" dirty="0">
                          <a:effectLst/>
                        </a:rPr>
                        <a:t>&lt;k</a:t>
                      </a:r>
                      <a:r>
                        <a:rPr lang="en-US" sz="1050" b="1" kern="100" baseline="-25000" dirty="0">
                          <a:effectLst/>
                        </a:rPr>
                        <a:t>1</a:t>
                      </a:r>
                      <a:r>
                        <a:rPr lang="en-US" sz="1050" b="1" kern="100" dirty="0">
                          <a:effectLst/>
                        </a:rPr>
                        <a:t>,v</a:t>
                      </a:r>
                      <a:r>
                        <a:rPr lang="en-US" sz="1050" b="1" kern="100" baseline="-25000" dirty="0">
                          <a:effectLst/>
                        </a:rPr>
                        <a:t>1</a:t>
                      </a:r>
                      <a:r>
                        <a:rPr lang="en-US" sz="1050" b="1" kern="100" dirty="0">
                          <a:effectLst/>
                        </a:rPr>
                        <a:t>&gt;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例如：</a:t>
                      </a: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&lt; “a a </a:t>
                      </a:r>
                      <a:r>
                        <a:rPr lang="en-US" sz="1050" kern="100">
                          <a:effectLst/>
                        </a:rPr>
                        <a:t>b”</a:t>
                      </a:r>
                      <a:r>
                        <a:rPr lang="en-US" altLang="zh-CN" sz="1050" kern="100">
                          <a:effectLst/>
                        </a:rPr>
                        <a:t> ,1</a:t>
                      </a:r>
                      <a:r>
                        <a:rPr lang="en-US" sz="1050" kern="100">
                          <a:effectLst/>
                        </a:rPr>
                        <a:t>&gt;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b="1" kern="100" dirty="0">
                          <a:effectLst/>
                        </a:rPr>
                        <a:t>List(&lt;k</a:t>
                      </a:r>
                      <a:r>
                        <a:rPr lang="en-US" sz="1050" b="1" kern="100" baseline="-25000" dirty="0">
                          <a:effectLst/>
                        </a:rPr>
                        <a:t>2</a:t>
                      </a:r>
                      <a:r>
                        <a:rPr lang="en-US" sz="1050" b="1" kern="100" dirty="0">
                          <a:effectLst/>
                        </a:rPr>
                        <a:t>,v</a:t>
                      </a:r>
                      <a:r>
                        <a:rPr lang="en-US" sz="1050" b="1" kern="100" baseline="-25000" dirty="0">
                          <a:effectLst/>
                        </a:rPr>
                        <a:t>2</a:t>
                      </a:r>
                      <a:r>
                        <a:rPr lang="en-US" sz="1050" b="1" kern="100" dirty="0">
                          <a:effectLst/>
                        </a:rPr>
                        <a:t>&gt;)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例如：</a:t>
                      </a: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&lt;“a”,1&gt;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&lt;“a”,1&gt;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&lt;“b”,1&gt;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首先，将小数据集进一步解析成一批</a:t>
                      </a:r>
                      <a:r>
                        <a:rPr lang="en-US" sz="1050" kern="100" dirty="0">
                          <a:effectLst/>
                        </a:rPr>
                        <a:t>&lt;</a:t>
                      </a:r>
                      <a:r>
                        <a:rPr lang="en-US" sz="1050" kern="100" dirty="0" err="1">
                          <a:effectLst/>
                        </a:rPr>
                        <a:t>key,value</a:t>
                      </a:r>
                      <a:r>
                        <a:rPr lang="en-US" sz="1050" kern="100" dirty="0">
                          <a:effectLst/>
                        </a:rPr>
                        <a:t>&gt;</a:t>
                      </a:r>
                      <a:r>
                        <a:rPr lang="zh-CN" sz="1050" kern="100" dirty="0">
                          <a:effectLst/>
                        </a:rPr>
                        <a:t>对，即</a:t>
                      </a:r>
                      <a:r>
                        <a:rPr lang="en-US" sz="1050" kern="100" dirty="0">
                          <a:effectLst/>
                        </a:rPr>
                        <a:t>&lt;k</a:t>
                      </a:r>
                      <a:r>
                        <a:rPr lang="en-US" sz="1050" kern="100" baseline="-25000" dirty="0">
                          <a:effectLst/>
                        </a:rPr>
                        <a:t>1</a:t>
                      </a:r>
                      <a:r>
                        <a:rPr lang="en-US" sz="1050" kern="100" dirty="0">
                          <a:effectLst/>
                        </a:rPr>
                        <a:t>,v</a:t>
                      </a:r>
                      <a:r>
                        <a:rPr lang="en-US" sz="1050" kern="100" baseline="-25000" dirty="0">
                          <a:effectLst/>
                        </a:rPr>
                        <a:t>1</a:t>
                      </a:r>
                      <a:r>
                        <a:rPr lang="en-US" sz="1050" kern="100" dirty="0">
                          <a:effectLst/>
                        </a:rPr>
                        <a:t>&gt;</a:t>
                      </a:r>
                      <a:r>
                        <a:rPr lang="zh-CN" sz="1050" kern="100" dirty="0">
                          <a:effectLst/>
                        </a:rPr>
                        <a:t>，并输入</a:t>
                      </a:r>
                      <a:r>
                        <a:rPr lang="en-US" sz="1050" kern="100" dirty="0">
                          <a:effectLst/>
                        </a:rPr>
                        <a:t>Map</a:t>
                      </a:r>
                      <a:r>
                        <a:rPr lang="zh-CN" sz="1050" kern="100" dirty="0">
                          <a:effectLst/>
                        </a:rPr>
                        <a:t>函数中进行处理。</a:t>
                      </a: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然后，</a:t>
                      </a:r>
                      <a:r>
                        <a:rPr lang="en-US" sz="1050" kern="100" dirty="0">
                          <a:effectLst/>
                        </a:rPr>
                        <a:t>Map</a:t>
                      </a:r>
                      <a:r>
                        <a:rPr lang="zh-CN" sz="1050" kern="100" dirty="0">
                          <a:effectLst/>
                        </a:rPr>
                        <a:t>函数中每一个输入的</a:t>
                      </a:r>
                      <a:r>
                        <a:rPr lang="en-US" sz="1050" kern="100" dirty="0">
                          <a:effectLst/>
                        </a:rPr>
                        <a:t>&lt;k</a:t>
                      </a:r>
                      <a:r>
                        <a:rPr lang="en-US" sz="1050" kern="100" baseline="-25000" dirty="0">
                          <a:effectLst/>
                        </a:rPr>
                        <a:t>1</a:t>
                      </a:r>
                      <a:r>
                        <a:rPr lang="en-US" sz="1050" kern="100" dirty="0">
                          <a:effectLst/>
                        </a:rPr>
                        <a:t>,v</a:t>
                      </a:r>
                      <a:r>
                        <a:rPr lang="en-US" sz="1050" kern="100" baseline="-25000" dirty="0">
                          <a:effectLst/>
                        </a:rPr>
                        <a:t>1</a:t>
                      </a:r>
                      <a:r>
                        <a:rPr lang="en-US" sz="1050" kern="100" dirty="0">
                          <a:effectLst/>
                        </a:rPr>
                        <a:t>&gt;</a:t>
                      </a:r>
                      <a:r>
                        <a:rPr lang="zh-CN" sz="1050" kern="100" dirty="0">
                          <a:effectLst/>
                        </a:rPr>
                        <a:t>会转化成一批</a:t>
                      </a:r>
                      <a:r>
                        <a:rPr lang="en-US" sz="1050" kern="100" dirty="0">
                          <a:effectLst/>
                        </a:rPr>
                        <a:t>&lt;k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,v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&gt;</a:t>
                      </a:r>
                      <a:r>
                        <a:rPr lang="zh-CN" sz="1050" kern="100" dirty="0">
                          <a:effectLst/>
                        </a:rPr>
                        <a:t>进行输出，即</a:t>
                      </a:r>
                      <a:r>
                        <a:rPr lang="en-US" sz="1050" kern="100" dirty="0">
                          <a:effectLst/>
                        </a:rPr>
                        <a:t>List(&lt;k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,v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&gt;)</a:t>
                      </a:r>
                      <a:r>
                        <a:rPr lang="zh-CN" sz="1050" kern="100" dirty="0">
                          <a:effectLst/>
                        </a:rPr>
                        <a:t>。这些</a:t>
                      </a:r>
                      <a:r>
                        <a:rPr lang="en-US" sz="1050" kern="100" dirty="0">
                          <a:effectLst/>
                        </a:rPr>
                        <a:t>&lt;k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,v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&gt;</a:t>
                      </a:r>
                      <a:r>
                        <a:rPr lang="zh-CN" sz="1050" kern="100" dirty="0">
                          <a:effectLst/>
                        </a:rPr>
                        <a:t>是</a:t>
                      </a:r>
                      <a:r>
                        <a:rPr lang="en-US" sz="1050" kern="100" dirty="0">
                          <a:effectLst/>
                        </a:rPr>
                        <a:t>MapReduce</a:t>
                      </a:r>
                      <a:r>
                        <a:rPr lang="zh-CN" sz="1050" kern="100" dirty="0">
                          <a:effectLst/>
                        </a:rPr>
                        <a:t>计算的中间结果。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66563"/>
                  </a:ext>
                </a:extLst>
              </a:tr>
              <a:tr h="614045">
                <a:tc>
                  <a:txBody>
                    <a:bodyPr/>
                    <a:lstStyle/>
                    <a:p>
                      <a:pPr algn="ctr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b="1" kern="100" dirty="0">
                          <a:effectLst/>
                        </a:rPr>
                        <a:t>Reduce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b="1" kern="100" dirty="0">
                          <a:effectLst/>
                        </a:rPr>
                        <a:t>&lt;k</a:t>
                      </a:r>
                      <a:r>
                        <a:rPr lang="en-US" sz="1050" b="1" kern="100" baseline="-25000" dirty="0">
                          <a:effectLst/>
                        </a:rPr>
                        <a:t>2</a:t>
                      </a:r>
                      <a:r>
                        <a:rPr lang="en-US" sz="1050" b="1" kern="100" dirty="0">
                          <a:effectLst/>
                        </a:rPr>
                        <a:t>,List(v</a:t>
                      </a:r>
                      <a:r>
                        <a:rPr lang="en-US" sz="1050" b="1" kern="100" baseline="-25000" dirty="0">
                          <a:effectLst/>
                        </a:rPr>
                        <a:t>2</a:t>
                      </a:r>
                      <a:r>
                        <a:rPr lang="en-US" sz="1050" b="1" kern="100" dirty="0">
                          <a:effectLst/>
                        </a:rPr>
                        <a:t>)&gt;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例如：</a:t>
                      </a: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&lt;“a”,&lt;1,1&gt;&gt;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b="1" kern="100" dirty="0">
                          <a:effectLst/>
                        </a:rPr>
                        <a:t>&lt;k</a:t>
                      </a:r>
                      <a:r>
                        <a:rPr lang="en-US" sz="1050" b="1" kern="100" baseline="-25000" dirty="0">
                          <a:effectLst/>
                        </a:rPr>
                        <a:t>3</a:t>
                      </a:r>
                      <a:r>
                        <a:rPr lang="en-US" sz="1050" b="1" kern="100" dirty="0">
                          <a:effectLst/>
                        </a:rPr>
                        <a:t>,v</a:t>
                      </a:r>
                      <a:r>
                        <a:rPr lang="en-US" sz="1050" b="1" kern="100" baseline="-25000" dirty="0">
                          <a:effectLst/>
                        </a:rPr>
                        <a:t>3</a:t>
                      </a:r>
                      <a:r>
                        <a:rPr lang="en-US" sz="1050" b="1" kern="100" dirty="0">
                          <a:effectLst/>
                        </a:rPr>
                        <a:t>&gt;</a:t>
                      </a:r>
                      <a:endParaRPr lang="zh-CN" sz="1050" b="1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例如：</a:t>
                      </a: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&lt;“a”,2&gt;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输入的中间结果</a:t>
                      </a:r>
                      <a:r>
                        <a:rPr lang="en-US" sz="1050" kern="100" dirty="0">
                          <a:effectLst/>
                        </a:rPr>
                        <a:t>&lt;k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,List(v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)&gt;</a:t>
                      </a:r>
                      <a:r>
                        <a:rPr lang="zh-CN" sz="1050" kern="100" dirty="0">
                          <a:effectLst/>
                        </a:rPr>
                        <a:t>中的</a:t>
                      </a:r>
                      <a:r>
                        <a:rPr lang="en-US" sz="1050" kern="100" dirty="0">
                          <a:effectLst/>
                        </a:rPr>
                        <a:t>List(v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)</a:t>
                      </a:r>
                      <a:r>
                        <a:rPr lang="zh-CN" sz="1050" kern="100" dirty="0">
                          <a:effectLst/>
                        </a:rPr>
                        <a:t>表示是一批属于同一个</a:t>
                      </a:r>
                      <a:r>
                        <a:rPr lang="en-US" sz="1050" kern="100" dirty="0">
                          <a:effectLst/>
                        </a:rPr>
                        <a:t>k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zh-CN" sz="1050" kern="100" dirty="0">
                          <a:effectLst/>
                        </a:rPr>
                        <a:t>的</a:t>
                      </a:r>
                      <a:r>
                        <a:rPr lang="en-US" sz="1050" kern="100" dirty="0">
                          <a:effectLst/>
                        </a:rPr>
                        <a:t>value</a:t>
                      </a:r>
                      <a:r>
                        <a:rPr lang="zh-CN" sz="1050" kern="100" dirty="0">
                          <a:effectLst/>
                        </a:rPr>
                        <a:t>。</a:t>
                      </a:r>
                    </a:p>
                    <a:p>
                      <a:pPr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050" kern="100" dirty="0">
                          <a:effectLst/>
                        </a:rPr>
                        <a:t>Reduce</a:t>
                      </a:r>
                      <a:r>
                        <a:rPr lang="zh-CN" sz="1050" kern="100" dirty="0">
                          <a:effectLst/>
                        </a:rPr>
                        <a:t>函数会将这些中间结果</a:t>
                      </a:r>
                      <a:r>
                        <a:rPr lang="en-US" sz="1050" kern="100" dirty="0">
                          <a:effectLst/>
                        </a:rPr>
                        <a:t>&lt;k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,List(v</a:t>
                      </a:r>
                      <a:r>
                        <a:rPr lang="en-US" sz="1050" kern="100" baseline="-25000" dirty="0">
                          <a:effectLst/>
                        </a:rPr>
                        <a:t>2</a:t>
                      </a:r>
                      <a:r>
                        <a:rPr lang="en-US" sz="1050" kern="100" dirty="0">
                          <a:effectLst/>
                        </a:rPr>
                        <a:t>)&gt;</a:t>
                      </a:r>
                      <a:r>
                        <a:rPr lang="zh-CN" sz="1050" kern="100" dirty="0">
                          <a:effectLst/>
                        </a:rPr>
                        <a:t>中具有相同键的键值对以某种特定的方式组合起来，输出组合后的最终结果</a:t>
                      </a:r>
                      <a:r>
                        <a:rPr lang="en-US" sz="1050" kern="100" dirty="0">
                          <a:effectLst/>
                        </a:rPr>
                        <a:t>&lt;k</a:t>
                      </a:r>
                      <a:r>
                        <a:rPr lang="en-US" sz="1050" kern="100" baseline="-25000" dirty="0">
                          <a:effectLst/>
                        </a:rPr>
                        <a:t>3</a:t>
                      </a:r>
                      <a:r>
                        <a:rPr lang="en-US" sz="1050" kern="100" dirty="0">
                          <a:effectLst/>
                        </a:rPr>
                        <a:t>,v</a:t>
                      </a:r>
                      <a:r>
                        <a:rPr lang="en-US" sz="1050" kern="100" baseline="-25000" dirty="0">
                          <a:effectLst/>
                        </a:rPr>
                        <a:t>3</a:t>
                      </a:r>
                      <a:r>
                        <a:rPr lang="en-US" sz="1050" kern="100" dirty="0">
                          <a:effectLst/>
                        </a:rPr>
                        <a:t>&gt;</a:t>
                      </a:r>
                      <a:r>
                        <a:rPr lang="zh-CN" sz="1050" kern="100" dirty="0">
                          <a:effectLst/>
                        </a:rPr>
                        <a:t>。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60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42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图片 31">
            <a:extLst>
              <a:ext uri="{FF2B5EF4-FFF2-40B4-BE49-F238E27FC236}">
                <a16:creationId xmlns:a16="http://schemas.microsoft.com/office/drawing/2014/main" id="{FD155EC7-4AFB-48C9-9DFD-199C9ADA4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3" name="矩形 16">
            <a:extLst>
              <a:ext uri="{FF2B5EF4-FFF2-40B4-BE49-F238E27FC236}">
                <a16:creationId xmlns:a16="http://schemas.microsoft.com/office/drawing/2014/main" id="{765F2DF8-92AD-4D23-952D-E8AE4370C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084" name="矩形 17">
            <a:extLst>
              <a:ext uri="{FF2B5EF4-FFF2-40B4-BE49-F238E27FC236}">
                <a16:creationId xmlns:a16="http://schemas.microsoft.com/office/drawing/2014/main" id="{E6A42A07-773D-4722-8C11-4F6A3392B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085" name="矩形 18">
            <a:extLst>
              <a:ext uri="{FF2B5EF4-FFF2-40B4-BE49-F238E27FC236}">
                <a16:creationId xmlns:a16="http://schemas.microsoft.com/office/drawing/2014/main" id="{C8A60F53-95ED-4409-B1D7-001C9083E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086" name="矩形 19">
            <a:extLst>
              <a:ext uri="{FF2B5EF4-FFF2-40B4-BE49-F238E27FC236}">
                <a16:creationId xmlns:a16="http://schemas.microsoft.com/office/drawing/2014/main" id="{194D8811-95FB-4142-AFF0-03C6FCBB6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087" name="文本框 20">
            <a:extLst>
              <a:ext uri="{FF2B5EF4-FFF2-40B4-BE49-F238E27FC236}">
                <a16:creationId xmlns:a16="http://schemas.microsoft.com/office/drawing/2014/main" id="{845C9944-C5C2-4385-AB94-193EDA1F4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463" y="2701925"/>
            <a:ext cx="155416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088" name="文本框 21">
            <a:extLst>
              <a:ext uri="{FF2B5EF4-FFF2-40B4-BE49-F238E27FC236}">
                <a16:creationId xmlns:a16="http://schemas.microsoft.com/office/drawing/2014/main" id="{A65A2A2B-9A63-409B-92EF-3DA98E8CC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338" y="2642898"/>
            <a:ext cx="492443" cy="168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089" name="文本框 22">
            <a:extLst>
              <a:ext uri="{FF2B5EF4-FFF2-40B4-BE49-F238E27FC236}">
                <a16:creationId xmlns:a16="http://schemas.microsoft.com/office/drawing/2014/main" id="{36D2E0BE-1174-4A1E-B55E-E27EA2549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13" y="2725738"/>
            <a:ext cx="25851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Spark</a:t>
            </a:r>
            <a:r>
              <a:rPr lang="zh-CN" altLang="en-US" sz="40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编程</a:t>
            </a:r>
          </a:p>
        </p:txBody>
      </p:sp>
      <p:cxnSp>
        <p:nvCxnSpPr>
          <p:cNvPr id="174090" name="直接连接符 2">
            <a:extLst>
              <a:ext uri="{FF2B5EF4-FFF2-40B4-BE49-F238E27FC236}">
                <a16:creationId xmlns:a16="http://schemas.microsoft.com/office/drawing/2014/main" id="{B0051CB9-1554-4AAE-8242-4E717A0522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65850" y="3529013"/>
            <a:ext cx="51546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oval" w="med" len="med"/>
            <a:tailEnd type="oval" w="med" len="med"/>
          </a:ln>
        </p:spPr>
      </p:cxnSp>
      <p:sp>
        <p:nvSpPr>
          <p:cNvPr id="14" name="矩形 16">
            <a:extLst>
              <a:ext uri="{FF2B5EF4-FFF2-40B4-BE49-F238E27FC236}">
                <a16:creationId xmlns:a16="http://schemas.microsoft.com/office/drawing/2014/main" id="{55571B36-674D-4BE7-A3B6-579CB6E4B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88" y="3716338"/>
            <a:ext cx="5146675" cy="17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 Programming</a:t>
            </a:r>
          </a:p>
        </p:txBody>
      </p:sp>
    </p:spTree>
    <p:extLst>
      <p:ext uri="{BB962C8B-B14F-4D97-AF65-F5344CB8AC3E}">
        <p14:creationId xmlns:p14="http://schemas.microsoft.com/office/powerpoint/2010/main" val="313095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4">
            <a:extLst>
              <a:ext uri="{FF2B5EF4-FFF2-40B4-BE49-F238E27FC236}">
                <a16:creationId xmlns:a16="http://schemas.microsoft.com/office/drawing/2014/main" id="{EFD27925-2A15-46B7-8E3F-5ED49B53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矩形 42">
            <a:extLst>
              <a:ext uri="{FF2B5EF4-FFF2-40B4-BE49-F238E27FC236}">
                <a16:creationId xmlns:a16="http://schemas.microsoft.com/office/drawing/2014/main" id="{7A860E9B-6B83-4352-A8E5-39E424CD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1798533"/>
            <a:ext cx="5236915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是专为大规模数据处理而设计的快速通用的计算引擎。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27" name="TextBox 13">
            <a:extLst>
              <a:ext uri="{FF2B5EF4-FFF2-40B4-BE49-F238E27FC236}">
                <a16:creationId xmlns:a16="http://schemas.microsoft.com/office/drawing/2014/main" id="{91B9EC98-EF31-45D1-8269-B93C88846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139372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简介：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32" name="文本框 50">
            <a:extLst>
              <a:ext uri="{FF2B5EF4-FFF2-40B4-BE49-F238E27FC236}">
                <a16:creationId xmlns:a16="http://schemas.microsoft.com/office/drawing/2014/main" id="{6AE0D20D-1F3E-4BC7-A207-94842205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25801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3.1 Spark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概述</a:t>
            </a:r>
          </a:p>
        </p:txBody>
      </p:sp>
      <p:sp>
        <p:nvSpPr>
          <p:cNvPr id="26" name="矩形 42">
            <a:extLst>
              <a:ext uri="{FF2B5EF4-FFF2-40B4-BE49-F238E27FC236}">
                <a16:creationId xmlns:a16="http://schemas.microsoft.com/office/drawing/2014/main" id="{9D30CC3D-669D-4B2D-8067-701288E63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422" y="4908748"/>
            <a:ext cx="3904959" cy="136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提供了多种数据集操作类型，编程模式比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Hadoop MapReduce</a:t>
            </a: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更灵活。</a:t>
            </a: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CN" altLang="en-US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提供了内存计算，可将中间结果放到内存中，之后的迭代计算都可以直接使用内存中的中间结果进行运算，避免了从磁盘中频繁读取数据，对于迭代运算效率更高；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4CBF9A-8F72-47EB-83EB-6D925EF0E6CF}"/>
              </a:ext>
            </a:extLst>
          </p:cNvPr>
          <p:cNvGrpSpPr>
            <a:grpSpLocks/>
          </p:cNvGrpSpPr>
          <p:nvPr/>
        </p:nvGrpSpPr>
        <p:grpSpPr bwMode="auto">
          <a:xfrm>
            <a:off x="7230307" y="4908748"/>
            <a:ext cx="464357" cy="1132887"/>
            <a:chOff x="4532570" y="1731645"/>
            <a:chExt cx="1264089" cy="3082909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8561233-1AA0-45E9-AA1B-D9186572A380}"/>
                </a:ext>
              </a:extLst>
            </p:cNvPr>
            <p:cNvSpPr/>
            <p:nvPr/>
          </p:nvSpPr>
          <p:spPr>
            <a:xfrm>
              <a:off x="4532570" y="1731645"/>
              <a:ext cx="1264089" cy="1231232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3FAF8F-26B0-4F02-B2E9-9226F2C5F91B}"/>
                </a:ext>
              </a:extLst>
            </p:cNvPr>
            <p:cNvSpPr/>
            <p:nvPr/>
          </p:nvSpPr>
          <p:spPr>
            <a:xfrm>
              <a:off x="4532570" y="3583322"/>
              <a:ext cx="1264089" cy="1231232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D00CA54-C19E-4346-9801-1F157A958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79100"/>
              </p:ext>
            </p:extLst>
          </p:nvPr>
        </p:nvGraphicFramePr>
        <p:xfrm>
          <a:off x="1341438" y="2279650"/>
          <a:ext cx="5760000" cy="187200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618756">
                  <a:extLst>
                    <a:ext uri="{9D8B030D-6E8A-4147-A177-3AD203B41FA5}">
                      <a16:colId xmlns:a16="http://schemas.microsoft.com/office/drawing/2014/main" val="3716738667"/>
                    </a:ext>
                  </a:extLst>
                </a:gridCol>
                <a:gridCol w="3141244">
                  <a:extLst>
                    <a:ext uri="{9D8B030D-6E8A-4147-A177-3AD203B41FA5}">
                      <a16:colId xmlns:a16="http://schemas.microsoft.com/office/drawing/2014/main" val="4220089396"/>
                    </a:ext>
                  </a:extLst>
                </a:gridCol>
              </a:tblGrid>
              <a:tr h="335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Spark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生态系统中的组件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适用场景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477496"/>
                  </a:ext>
                </a:extLst>
              </a:tr>
              <a:tr h="307344"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100" b="1" kern="100" dirty="0">
                          <a:effectLst/>
                        </a:rPr>
                        <a:t>Spark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复杂的批量数据处理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259465"/>
                  </a:ext>
                </a:extLst>
              </a:tr>
              <a:tr h="307344"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100" b="1" kern="100" dirty="0">
                          <a:effectLst/>
                        </a:rPr>
                        <a:t>Spark SQL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>
                          <a:effectLst/>
                        </a:rPr>
                        <a:t>基于历史数据的交互式查询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1431"/>
                  </a:ext>
                </a:extLst>
              </a:tr>
              <a:tr h="307344"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100" b="1" kern="100" dirty="0">
                          <a:effectLst/>
                        </a:rPr>
                        <a:t>Spark Streaming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基于实时数据流的数据处理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07762"/>
                  </a:ext>
                </a:extLst>
              </a:tr>
              <a:tr h="307344"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100" b="1" kern="100">
                          <a:effectLst/>
                        </a:rPr>
                        <a:t>MLlib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基于历史数据的数据挖掘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010516"/>
                  </a:ext>
                </a:extLst>
              </a:tr>
              <a:tr h="307344"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100" b="1" kern="100" dirty="0" err="1">
                          <a:effectLst/>
                        </a:rPr>
                        <a:t>GraphX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33350" algn="just"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图结构数据的处理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212600"/>
                  </a:ext>
                </a:extLst>
              </a:tr>
            </a:tbl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4620C868-8FA1-4D74-B9C7-E2F33B499BF9}"/>
              </a:ext>
            </a:extLst>
          </p:cNvPr>
          <p:cNvPicPr/>
          <p:nvPr/>
        </p:nvPicPr>
        <p:blipFill rotWithShape="1">
          <a:blip r:embed="rId4"/>
          <a:srcRect r="74459" b="74521"/>
          <a:stretch/>
        </p:blipFill>
        <p:spPr>
          <a:xfrm>
            <a:off x="8038177" y="1639783"/>
            <a:ext cx="2686050" cy="1421576"/>
          </a:xfrm>
          <a:prstGeom prst="rect">
            <a:avLst/>
          </a:prstGeom>
        </p:spPr>
      </p:pic>
      <p:sp>
        <p:nvSpPr>
          <p:cNvPr id="34" name="矩形 42">
            <a:extLst>
              <a:ext uri="{FF2B5EF4-FFF2-40B4-BE49-F238E27FC236}">
                <a16:creationId xmlns:a16="http://schemas.microsoft.com/office/drawing/2014/main" id="{3522B56F-0309-4BE3-82E2-87C7F81C0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4988836"/>
            <a:ext cx="5436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在继承了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Hadoop MapReduce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的优点的同时，也完善了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Hadoop MapReduce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的一些不足。相比于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Hadoop MapReduce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主要有如下两大优势：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C3D88760-082D-4BB8-94B3-9F23FAA2C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4584023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优势与特征：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001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4">
            <a:extLst>
              <a:ext uri="{FF2B5EF4-FFF2-40B4-BE49-F238E27FC236}">
                <a16:creationId xmlns:a16="http://schemas.microsoft.com/office/drawing/2014/main" id="{EFD27925-2A15-46B7-8E3F-5ED49B53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32" name="文本框 50">
            <a:extLst>
              <a:ext uri="{FF2B5EF4-FFF2-40B4-BE49-F238E27FC236}">
                <a16:creationId xmlns:a16="http://schemas.microsoft.com/office/drawing/2014/main" id="{6AE0D20D-1F3E-4BC7-A207-94842205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25801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3.2 Spark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架构</a:t>
            </a:r>
          </a:p>
        </p:txBody>
      </p:sp>
      <p:sp>
        <p:nvSpPr>
          <p:cNvPr id="26" name="矩形 42">
            <a:extLst>
              <a:ext uri="{FF2B5EF4-FFF2-40B4-BE49-F238E27FC236}">
                <a16:creationId xmlns:a16="http://schemas.microsoft.com/office/drawing/2014/main" id="{9D30CC3D-669D-4B2D-8067-701288E63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283" y="1876542"/>
            <a:ext cx="3381175" cy="390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驱动器（</a:t>
            </a:r>
            <a:r>
              <a:rPr lang="en-US" altLang="zh-CN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driver</a:t>
            </a: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客户端用来提交应用的进程。主要用于创建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SparkSession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对象和确定应用的执行计划。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执行器（</a:t>
            </a:r>
            <a:r>
              <a:rPr lang="en-US" altLang="zh-CN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executor</a:t>
            </a: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运行执行计划中描述的任务的进程，其运行在工作节点上。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主进程（</a:t>
            </a:r>
            <a:r>
              <a:rPr lang="en-US" altLang="zh-CN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master</a:t>
            </a: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向集群申请资源，并把资源交给驱动器的进程。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集群资源管理器（</a:t>
            </a:r>
            <a:r>
              <a:rPr lang="en-US" altLang="zh-CN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cluster manager</a:t>
            </a: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负责监控工作节点，并在主进程发起请求时在工作节点上预留资源。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9D4ADA6E-FCAA-415D-80EF-FDAA32CDB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284" y="1453973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运行架构组成：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4CBF9A-8F72-47EB-83EB-6D925EF0E6CF}"/>
              </a:ext>
            </a:extLst>
          </p:cNvPr>
          <p:cNvGrpSpPr>
            <a:grpSpLocks/>
          </p:cNvGrpSpPr>
          <p:nvPr/>
        </p:nvGrpSpPr>
        <p:grpSpPr bwMode="auto">
          <a:xfrm>
            <a:off x="7668825" y="1805522"/>
            <a:ext cx="347507" cy="2413417"/>
            <a:chOff x="5193779" y="1787905"/>
            <a:chExt cx="945997" cy="656759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8561233-1AA0-45E9-AA1B-D9186572A380}"/>
                </a:ext>
              </a:extLst>
            </p:cNvPr>
            <p:cNvSpPr/>
            <p:nvPr/>
          </p:nvSpPr>
          <p:spPr>
            <a:xfrm>
              <a:off x="5193779" y="1787905"/>
              <a:ext cx="945997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3FAF8F-26B0-4F02-B2E9-9226F2C5F91B}"/>
                </a:ext>
              </a:extLst>
            </p:cNvPr>
            <p:cNvSpPr/>
            <p:nvPr/>
          </p:nvSpPr>
          <p:spPr>
            <a:xfrm>
              <a:off x="5193779" y="4936576"/>
              <a:ext cx="945997" cy="921408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AA7800C-32D4-4D4E-A65B-F8828B516C2A}"/>
                </a:ext>
              </a:extLst>
            </p:cNvPr>
            <p:cNvSpPr/>
            <p:nvPr/>
          </p:nvSpPr>
          <p:spPr>
            <a:xfrm>
              <a:off x="5193779" y="7434092"/>
              <a:ext cx="945997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rgbClr val="4428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00F5FB56-45F2-4578-8A40-54A8EA88A156}"/>
              </a:ext>
            </a:extLst>
          </p:cNvPr>
          <p:cNvSpPr/>
          <p:nvPr/>
        </p:nvSpPr>
        <p:spPr bwMode="auto">
          <a:xfrm>
            <a:off x="7668825" y="4798117"/>
            <a:ext cx="347507" cy="338593"/>
          </a:xfrm>
          <a:prstGeom prst="ellipse">
            <a:avLst/>
          </a:prstGeom>
          <a:solidFill>
            <a:srgbClr val="442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12A7E1-C29B-4F91-B581-66A197D169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578" y="1673401"/>
            <a:ext cx="6073459" cy="40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7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4">
            <a:extLst>
              <a:ext uri="{FF2B5EF4-FFF2-40B4-BE49-F238E27FC236}">
                <a16:creationId xmlns:a16="http://schemas.microsoft.com/office/drawing/2014/main" id="{EFD27925-2A15-46B7-8E3F-5ED49B53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32" name="文本框 50">
            <a:extLst>
              <a:ext uri="{FF2B5EF4-FFF2-40B4-BE49-F238E27FC236}">
                <a16:creationId xmlns:a16="http://schemas.microsoft.com/office/drawing/2014/main" id="{6AE0D20D-1F3E-4BC7-A207-94842205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3298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3.3 Spark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编程基础</a:t>
            </a:r>
          </a:p>
        </p:txBody>
      </p:sp>
      <p:sp>
        <p:nvSpPr>
          <p:cNvPr id="12" name="矩形 42">
            <a:extLst>
              <a:ext uri="{FF2B5EF4-FFF2-40B4-BE49-F238E27FC236}">
                <a16:creationId xmlns:a16="http://schemas.microsoft.com/office/drawing/2014/main" id="{84884EEB-4C7D-45CC-8D6E-3A0C25C85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1798533"/>
            <a:ext cx="9936162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SparkSession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集群的一个连接，是所有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程序的统一入口，其在程序整个运行过程中都会使用。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75C7D23-3AAF-45D7-9CA9-F14DA680C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139372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SparkSession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42">
            <a:extLst>
              <a:ext uri="{FF2B5EF4-FFF2-40B4-BE49-F238E27FC236}">
                <a16:creationId xmlns:a16="http://schemas.microsoft.com/office/drawing/2014/main" id="{898B499A-7497-4C5F-A8DD-325E35191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7" y="2913344"/>
            <a:ext cx="9936161" cy="114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RDD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Resilient Distributed Dataset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）是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编程中最基本的数据对象，它是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应用中的数据集。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RDD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的操作分为“转换”（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Transformation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）和“动作”（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Action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）两种类型。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转换操作：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对现有的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RDD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进行操作来创建新的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RDD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动作操作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：在数据集上进行运算，返回计算值的操作。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5944D8FB-D549-4E61-839C-3651965B0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2508531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RDD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966B0C-88A1-4E64-B8F8-43DEF1BBBBD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4185120"/>
            <a:ext cx="6307137" cy="1734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60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4">
            <a:extLst>
              <a:ext uri="{FF2B5EF4-FFF2-40B4-BE49-F238E27FC236}">
                <a16:creationId xmlns:a16="http://schemas.microsoft.com/office/drawing/2014/main" id="{EFD27925-2A15-46B7-8E3F-5ED49B53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32" name="文本框 50">
            <a:extLst>
              <a:ext uri="{FF2B5EF4-FFF2-40B4-BE49-F238E27FC236}">
                <a16:creationId xmlns:a16="http://schemas.microsoft.com/office/drawing/2014/main" id="{6AE0D20D-1F3E-4BC7-A207-94842205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3298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3.3 Spark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编程基础</a:t>
            </a:r>
          </a:p>
        </p:txBody>
      </p:sp>
      <p:sp>
        <p:nvSpPr>
          <p:cNvPr id="12" name="矩形 42">
            <a:extLst>
              <a:ext uri="{FF2B5EF4-FFF2-40B4-BE49-F238E27FC236}">
                <a16:creationId xmlns:a16="http://schemas.microsoft.com/office/drawing/2014/main" id="{84884EEB-4C7D-45CC-8D6E-3A0C25C85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1798533"/>
            <a:ext cx="9221788" cy="105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 SQL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RDD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的基础上，增加了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DataFrame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（带有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Schema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信息的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RDD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）。它让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具备了处理大规模结构化数据的能力，不仅比原有的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RDD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转化方式更加简单易用，而且还拥有更高的计算性能。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DataFrame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RDD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一样，其各种变换操作也采用惰性机制，分为“转换”（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Transformation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）和“行动”（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Action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）两种类型。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75C7D23-3AAF-45D7-9CA9-F14DA680C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1393720"/>
            <a:ext cx="2338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Spark SQL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28E964-66E7-4C1D-98BC-63AD32E350B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828" y="3362325"/>
            <a:ext cx="5804694" cy="2800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56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图片 31">
            <a:extLst>
              <a:ext uri="{FF2B5EF4-FFF2-40B4-BE49-F238E27FC236}">
                <a16:creationId xmlns:a16="http://schemas.microsoft.com/office/drawing/2014/main" id="{2D989D58-2871-43CF-B981-0609D039F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3" name="矩形 16">
            <a:extLst>
              <a:ext uri="{FF2B5EF4-FFF2-40B4-BE49-F238E27FC236}">
                <a16:creationId xmlns:a16="http://schemas.microsoft.com/office/drawing/2014/main" id="{3E229FC3-856B-450F-908A-4CEF00A7E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24" name="矩形 17">
            <a:extLst>
              <a:ext uri="{FF2B5EF4-FFF2-40B4-BE49-F238E27FC236}">
                <a16:creationId xmlns:a16="http://schemas.microsoft.com/office/drawing/2014/main" id="{477E7932-97CD-4C25-8402-2E9343661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25" name="矩形 18">
            <a:extLst>
              <a:ext uri="{FF2B5EF4-FFF2-40B4-BE49-F238E27FC236}">
                <a16:creationId xmlns:a16="http://schemas.microsoft.com/office/drawing/2014/main" id="{88BA303F-C9D0-4F56-834F-A27FAF09A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26" name="矩形 19">
            <a:extLst>
              <a:ext uri="{FF2B5EF4-FFF2-40B4-BE49-F238E27FC236}">
                <a16:creationId xmlns:a16="http://schemas.microsoft.com/office/drawing/2014/main" id="{F7376378-57E2-42B5-A926-04B44DDBC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27" name="文本框 20">
            <a:extLst>
              <a:ext uri="{FF2B5EF4-FFF2-40B4-BE49-F238E27FC236}">
                <a16:creationId xmlns:a16="http://schemas.microsoft.com/office/drawing/2014/main" id="{0C38EA20-BFA3-4F67-9A63-FC5CCB99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463" y="2701925"/>
            <a:ext cx="155416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28" name="文本框 21">
            <a:extLst>
              <a:ext uri="{FF2B5EF4-FFF2-40B4-BE49-F238E27FC236}">
                <a16:creationId xmlns:a16="http://schemas.microsoft.com/office/drawing/2014/main" id="{53ACE731-2499-44B5-A944-969157057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338" y="2672244"/>
            <a:ext cx="492443" cy="154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FOUR</a:t>
            </a:r>
            <a:endParaRPr lang="zh-CN" altLang="en-US" sz="200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29" name="文本框 22">
            <a:extLst>
              <a:ext uri="{FF2B5EF4-FFF2-40B4-BE49-F238E27FC236}">
                <a16:creationId xmlns:a16="http://schemas.microsoft.com/office/drawing/2014/main" id="{7386135C-4763-484D-BA4F-36F9FF14B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13" y="2725738"/>
            <a:ext cx="4113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机器学习库</a:t>
            </a:r>
            <a:r>
              <a:rPr lang="en-US" altLang="zh-CN" sz="4000" dirty="0" err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MLlib</a:t>
            </a:r>
            <a:endParaRPr lang="en-US" altLang="zh-CN" sz="4000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84330" name="直接连接符 2">
            <a:extLst>
              <a:ext uri="{FF2B5EF4-FFF2-40B4-BE49-F238E27FC236}">
                <a16:creationId xmlns:a16="http://schemas.microsoft.com/office/drawing/2014/main" id="{5B90A34D-4146-463C-B291-0D3AF34AB8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65850" y="3529013"/>
            <a:ext cx="51546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oval" w="med" len="med"/>
            <a:tailEnd type="oval" w="med" len="med"/>
          </a:ln>
        </p:spPr>
      </p:cxnSp>
      <p:sp>
        <p:nvSpPr>
          <p:cNvPr id="14" name="矩形 16">
            <a:extLst>
              <a:ext uri="{FF2B5EF4-FFF2-40B4-BE49-F238E27FC236}">
                <a16:creationId xmlns:a16="http://schemas.microsoft.com/office/drawing/2014/main" id="{6112B6BA-70A0-48A6-9EF8-FDFB14DBD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88" y="3716338"/>
            <a:ext cx="5146675" cy="17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Machine Learning Library </a:t>
            </a:r>
            <a:r>
              <a:rPr lang="en-US" altLang="zh-CN" sz="105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MLlib</a:t>
            </a:r>
            <a:endParaRPr lang="en-US" altLang="zh-CN" sz="10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81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图片 4">
            <a:extLst>
              <a:ext uri="{FF2B5EF4-FFF2-40B4-BE49-F238E27FC236}">
                <a16:creationId xmlns:a16="http://schemas.microsoft.com/office/drawing/2014/main" id="{FCBAFD7E-94AE-42BA-82A0-8ABC37664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1" name="文本框 50">
            <a:extLst>
              <a:ext uri="{FF2B5EF4-FFF2-40B4-BE49-F238E27FC236}">
                <a16:creationId xmlns:a16="http://schemas.microsoft.com/office/drawing/2014/main" id="{0789F777-9203-47C6-9545-91A457335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26618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 Spark </a:t>
            </a:r>
            <a:r>
              <a:rPr lang="en-US" altLang="zh-CN" b="1" dirty="0" err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MLlib</a:t>
            </a:r>
            <a:endParaRPr lang="zh-CN" altLang="en-US" b="1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1FEBA0-EC85-4F5F-AB84-EA281E29E106}"/>
              </a:ext>
            </a:extLst>
          </p:cNvPr>
          <p:cNvGrpSpPr>
            <a:grpSpLocks/>
          </p:cNvGrpSpPr>
          <p:nvPr/>
        </p:nvGrpSpPr>
        <p:grpSpPr bwMode="auto">
          <a:xfrm>
            <a:off x="5970588" y="1836052"/>
            <a:ext cx="2224087" cy="1068700"/>
            <a:chOff x="7544774" y="2031231"/>
            <a:chExt cx="3178962" cy="1067474"/>
          </a:xfrm>
        </p:grpSpPr>
        <p:sp>
          <p:nvSpPr>
            <p:cNvPr id="6" name="文本框 37">
              <a:extLst>
                <a:ext uri="{FF2B5EF4-FFF2-40B4-BE49-F238E27FC236}">
                  <a16:creationId xmlns:a16="http://schemas.microsoft.com/office/drawing/2014/main" id="{926DCD9B-82BE-4261-99E2-A3DC3D847BFF}"/>
                </a:ext>
              </a:extLst>
            </p:cNvPr>
            <p:cNvSpPr txBox="1"/>
            <p:nvPr/>
          </p:nvSpPr>
          <p:spPr>
            <a:xfrm>
              <a:off x="7544774" y="2031231"/>
              <a:ext cx="2014090" cy="3689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rgbClr val="513087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基本统计</a:t>
              </a:r>
            </a:p>
          </p:txBody>
        </p:sp>
        <p:sp>
          <p:nvSpPr>
            <p:cNvPr id="165910" name="矩形 6">
              <a:extLst>
                <a:ext uri="{FF2B5EF4-FFF2-40B4-BE49-F238E27FC236}">
                  <a16:creationId xmlns:a16="http://schemas.microsoft.com/office/drawing/2014/main" id="{E38A8BCF-9B61-463D-85AC-DEF956BD0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4774" y="2330147"/>
              <a:ext cx="3178962" cy="768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相关性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假设检验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最值、平均值、方差、合计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E94603-8477-431B-9C1E-27A14D745DD9}"/>
              </a:ext>
            </a:extLst>
          </p:cNvPr>
          <p:cNvGrpSpPr>
            <a:grpSpLocks/>
          </p:cNvGrpSpPr>
          <p:nvPr/>
        </p:nvGrpSpPr>
        <p:grpSpPr bwMode="auto">
          <a:xfrm>
            <a:off x="9102725" y="1836052"/>
            <a:ext cx="2478088" cy="1237978"/>
            <a:chOff x="7544774" y="2031231"/>
            <a:chExt cx="3178962" cy="1236558"/>
          </a:xfrm>
        </p:grpSpPr>
        <p:sp>
          <p:nvSpPr>
            <p:cNvPr id="9" name="文本框 37">
              <a:extLst>
                <a:ext uri="{FF2B5EF4-FFF2-40B4-BE49-F238E27FC236}">
                  <a16:creationId xmlns:a16="http://schemas.microsoft.com/office/drawing/2014/main" id="{EDCB1109-2C35-471D-B4A7-2768251EEFB9}"/>
                </a:ext>
              </a:extLst>
            </p:cNvPr>
            <p:cNvSpPr txBox="1"/>
            <p:nvPr/>
          </p:nvSpPr>
          <p:spPr>
            <a:xfrm>
              <a:off x="7544774" y="2031231"/>
              <a:ext cx="2014090" cy="3689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rgbClr val="513087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特征处理</a:t>
              </a:r>
            </a:p>
          </p:txBody>
        </p:sp>
        <p:sp>
          <p:nvSpPr>
            <p:cNvPr id="165908" name="矩形 9">
              <a:extLst>
                <a:ext uri="{FF2B5EF4-FFF2-40B4-BE49-F238E27FC236}">
                  <a16:creationId xmlns:a16="http://schemas.microsoft.com/office/drawing/2014/main" id="{21FB86B8-E661-454E-8BB4-D21CB82ED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4774" y="2330147"/>
              <a:ext cx="3178962" cy="937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Word2Vec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TF-IDF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ChiSqSelector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4BD81EB-7CBA-464E-8B13-D6D0D1A19731}"/>
              </a:ext>
            </a:extLst>
          </p:cNvPr>
          <p:cNvGrpSpPr>
            <a:grpSpLocks/>
          </p:cNvGrpSpPr>
          <p:nvPr/>
        </p:nvGrpSpPr>
        <p:grpSpPr bwMode="auto">
          <a:xfrm>
            <a:off x="5994400" y="3233735"/>
            <a:ext cx="2478088" cy="1406727"/>
            <a:chOff x="7544774" y="2031231"/>
            <a:chExt cx="3178962" cy="1407598"/>
          </a:xfrm>
        </p:grpSpPr>
        <p:sp>
          <p:nvSpPr>
            <p:cNvPr id="12" name="文本框 37">
              <a:extLst>
                <a:ext uri="{FF2B5EF4-FFF2-40B4-BE49-F238E27FC236}">
                  <a16:creationId xmlns:a16="http://schemas.microsoft.com/office/drawing/2014/main" id="{24E2374D-CF68-4A16-A849-416ACE47E06A}"/>
                </a:ext>
              </a:extLst>
            </p:cNvPr>
            <p:cNvSpPr txBox="1"/>
            <p:nvPr/>
          </p:nvSpPr>
          <p:spPr>
            <a:xfrm>
              <a:off x="7544774" y="2031231"/>
              <a:ext cx="2014090" cy="3695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rgbClr val="DE4477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分类与回归</a:t>
              </a:r>
            </a:p>
          </p:txBody>
        </p:sp>
        <p:sp>
          <p:nvSpPr>
            <p:cNvPr id="165906" name="矩形 12">
              <a:extLst>
                <a:ext uri="{FF2B5EF4-FFF2-40B4-BE49-F238E27FC236}">
                  <a16:creationId xmlns:a16="http://schemas.microsoft.com/office/drawing/2014/main" id="{2DF0B593-CC8B-41DE-9C0A-FE96A06D6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4774" y="2330147"/>
              <a:ext cx="3178962" cy="110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朴素贝叶斯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支持向量机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线性回归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随机森林回归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zh-CN" altLang="en-US" sz="11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52F2E30-B2F8-46F3-BCAD-1C71F778EA26}"/>
              </a:ext>
            </a:extLst>
          </p:cNvPr>
          <p:cNvGrpSpPr>
            <a:grpSpLocks/>
          </p:cNvGrpSpPr>
          <p:nvPr/>
        </p:nvGrpSpPr>
        <p:grpSpPr bwMode="auto">
          <a:xfrm>
            <a:off x="9113838" y="3233735"/>
            <a:ext cx="2478087" cy="1068172"/>
            <a:chOff x="7544774" y="2031231"/>
            <a:chExt cx="3178962" cy="1068833"/>
          </a:xfrm>
        </p:grpSpPr>
        <p:sp>
          <p:nvSpPr>
            <p:cNvPr id="15" name="文本框 37">
              <a:extLst>
                <a:ext uri="{FF2B5EF4-FFF2-40B4-BE49-F238E27FC236}">
                  <a16:creationId xmlns:a16="http://schemas.microsoft.com/office/drawing/2014/main" id="{8BF2BFCC-0B94-4940-B053-949945283112}"/>
                </a:ext>
              </a:extLst>
            </p:cNvPr>
            <p:cNvSpPr txBox="1"/>
            <p:nvPr/>
          </p:nvSpPr>
          <p:spPr>
            <a:xfrm>
              <a:off x="7544774" y="2031231"/>
              <a:ext cx="2014089" cy="3695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rgbClr val="DE4477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聚类</a:t>
              </a:r>
            </a:p>
          </p:txBody>
        </p:sp>
        <p:sp>
          <p:nvSpPr>
            <p:cNvPr id="165904" name="矩形 15">
              <a:extLst>
                <a:ext uri="{FF2B5EF4-FFF2-40B4-BE49-F238E27FC236}">
                  <a16:creationId xmlns:a16="http://schemas.microsoft.com/office/drawing/2014/main" id="{0CBE6C21-6672-4776-BD8E-E6A9460E0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4774" y="2330147"/>
              <a:ext cx="3178962" cy="769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K-means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GMM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LDA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Star">
            <a:extLst>
              <a:ext uri="{FF2B5EF4-FFF2-40B4-BE49-F238E27FC236}">
                <a16:creationId xmlns:a16="http://schemas.microsoft.com/office/drawing/2014/main" id="{1234500D-9F12-4AD9-ACAE-70D6D106C9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60975" y="2066241"/>
            <a:ext cx="647700" cy="619125"/>
          </a:xfrm>
          <a:custGeom>
            <a:avLst/>
            <a:gdLst>
              <a:gd name="T0" fmla="*/ 309208 w 402"/>
              <a:gd name="T1" fmla="*/ 14635 h 381"/>
              <a:gd name="T2" fmla="*/ 241569 w 402"/>
              <a:gd name="T3" fmla="*/ 226033 h 381"/>
              <a:gd name="T4" fmla="*/ 19325 w 402"/>
              <a:gd name="T5" fmla="*/ 226033 h 381"/>
              <a:gd name="T6" fmla="*/ 11273 w 402"/>
              <a:gd name="T7" fmla="*/ 252052 h 381"/>
              <a:gd name="T8" fmla="*/ 191644 w 402"/>
              <a:gd name="T9" fmla="*/ 383769 h 381"/>
              <a:gd name="T10" fmla="*/ 122395 w 402"/>
              <a:gd name="T11" fmla="*/ 595167 h 381"/>
              <a:gd name="T12" fmla="*/ 144941 w 402"/>
              <a:gd name="T13" fmla="*/ 611428 h 381"/>
              <a:gd name="T14" fmla="*/ 323702 w 402"/>
              <a:gd name="T15" fmla="*/ 479711 h 381"/>
              <a:gd name="T16" fmla="*/ 502463 w 402"/>
              <a:gd name="T17" fmla="*/ 611428 h 381"/>
              <a:gd name="T18" fmla="*/ 523399 w 402"/>
              <a:gd name="T19" fmla="*/ 595167 h 381"/>
              <a:gd name="T20" fmla="*/ 455760 w 402"/>
              <a:gd name="T21" fmla="*/ 383769 h 381"/>
              <a:gd name="T22" fmla="*/ 634520 w 402"/>
              <a:gd name="T23" fmla="*/ 252052 h 381"/>
              <a:gd name="T24" fmla="*/ 626468 w 402"/>
              <a:gd name="T25" fmla="*/ 226033 h 381"/>
              <a:gd name="T26" fmla="*/ 404225 w 402"/>
              <a:gd name="T27" fmla="*/ 226033 h 381"/>
              <a:gd name="T28" fmla="*/ 336586 w 402"/>
              <a:gd name="T29" fmla="*/ 14635 h 381"/>
              <a:gd name="T30" fmla="*/ 309208 w 402"/>
              <a:gd name="T31" fmla="*/ 14635 h 381"/>
              <a:gd name="T32" fmla="*/ 323702 w 402"/>
              <a:gd name="T33" fmla="*/ 65046 h 381"/>
              <a:gd name="T34" fmla="*/ 381678 w 402"/>
              <a:gd name="T35" fmla="*/ 245547 h 381"/>
              <a:gd name="T36" fmla="*/ 394562 w 402"/>
              <a:gd name="T37" fmla="*/ 255304 h 381"/>
              <a:gd name="T38" fmla="*/ 582986 w 402"/>
              <a:gd name="T39" fmla="*/ 255304 h 381"/>
              <a:gd name="T40" fmla="*/ 429992 w 402"/>
              <a:gd name="T41" fmla="*/ 365881 h 381"/>
              <a:gd name="T42" fmla="*/ 425161 w 402"/>
              <a:gd name="T43" fmla="*/ 382143 h 381"/>
              <a:gd name="T44" fmla="*/ 483137 w 402"/>
              <a:gd name="T45" fmla="*/ 562644 h 381"/>
              <a:gd name="T46" fmla="*/ 331754 w 402"/>
              <a:gd name="T47" fmla="*/ 450441 h 381"/>
              <a:gd name="T48" fmla="*/ 315650 w 402"/>
              <a:gd name="T49" fmla="*/ 450441 h 381"/>
              <a:gd name="T50" fmla="*/ 162656 w 402"/>
              <a:gd name="T51" fmla="*/ 562644 h 381"/>
              <a:gd name="T52" fmla="*/ 222243 w 402"/>
              <a:gd name="T53" fmla="*/ 382143 h 381"/>
              <a:gd name="T54" fmla="*/ 215801 w 402"/>
              <a:gd name="T55" fmla="*/ 365881 h 381"/>
              <a:gd name="T56" fmla="*/ 64418 w 402"/>
              <a:gd name="T57" fmla="*/ 255304 h 381"/>
              <a:gd name="T58" fmla="*/ 252842 w 402"/>
              <a:gd name="T59" fmla="*/ 255304 h 381"/>
              <a:gd name="T60" fmla="*/ 265726 w 402"/>
              <a:gd name="T61" fmla="*/ 245547 h 381"/>
              <a:gd name="T62" fmla="*/ 323702 w 402"/>
              <a:gd name="T63" fmla="*/ 65046 h 38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2" h="381">
                <a:moveTo>
                  <a:pt x="192" y="9"/>
                </a:moveTo>
                <a:lnTo>
                  <a:pt x="150" y="139"/>
                </a:lnTo>
                <a:lnTo>
                  <a:pt x="12" y="139"/>
                </a:lnTo>
                <a:cubicBezTo>
                  <a:pt x="3" y="139"/>
                  <a:pt x="0" y="150"/>
                  <a:pt x="7" y="155"/>
                </a:cubicBezTo>
                <a:lnTo>
                  <a:pt x="119" y="236"/>
                </a:lnTo>
                <a:lnTo>
                  <a:pt x="76" y="366"/>
                </a:lnTo>
                <a:cubicBezTo>
                  <a:pt x="74" y="375"/>
                  <a:pt x="83" y="381"/>
                  <a:pt x="90" y="376"/>
                </a:cubicBezTo>
                <a:lnTo>
                  <a:pt x="201" y="295"/>
                </a:lnTo>
                <a:lnTo>
                  <a:pt x="312" y="376"/>
                </a:lnTo>
                <a:cubicBezTo>
                  <a:pt x="319" y="381"/>
                  <a:pt x="328" y="374"/>
                  <a:pt x="325" y="366"/>
                </a:cubicBezTo>
                <a:lnTo>
                  <a:pt x="283" y="236"/>
                </a:lnTo>
                <a:lnTo>
                  <a:pt x="394" y="155"/>
                </a:lnTo>
                <a:cubicBezTo>
                  <a:pt x="402" y="150"/>
                  <a:pt x="398" y="139"/>
                  <a:pt x="389" y="139"/>
                </a:cubicBezTo>
                <a:lnTo>
                  <a:pt x="251" y="139"/>
                </a:lnTo>
                <a:lnTo>
                  <a:pt x="209" y="9"/>
                </a:lnTo>
                <a:cubicBezTo>
                  <a:pt x="206" y="0"/>
                  <a:pt x="195" y="1"/>
                  <a:pt x="192" y="9"/>
                </a:cubicBezTo>
                <a:close/>
                <a:moveTo>
                  <a:pt x="201" y="40"/>
                </a:moveTo>
                <a:lnTo>
                  <a:pt x="237" y="151"/>
                </a:lnTo>
                <a:cubicBezTo>
                  <a:pt x="238" y="155"/>
                  <a:pt x="242" y="157"/>
                  <a:pt x="245" y="157"/>
                </a:cubicBezTo>
                <a:lnTo>
                  <a:pt x="362" y="157"/>
                </a:lnTo>
                <a:lnTo>
                  <a:pt x="267" y="225"/>
                </a:lnTo>
                <a:cubicBezTo>
                  <a:pt x="264" y="228"/>
                  <a:pt x="263" y="232"/>
                  <a:pt x="264" y="235"/>
                </a:cubicBezTo>
                <a:lnTo>
                  <a:pt x="300" y="346"/>
                </a:lnTo>
                <a:lnTo>
                  <a:pt x="206" y="277"/>
                </a:lnTo>
                <a:cubicBezTo>
                  <a:pt x="203" y="275"/>
                  <a:pt x="199" y="275"/>
                  <a:pt x="196" y="277"/>
                </a:cubicBezTo>
                <a:lnTo>
                  <a:pt x="101" y="346"/>
                </a:lnTo>
                <a:lnTo>
                  <a:pt x="138" y="235"/>
                </a:lnTo>
                <a:cubicBezTo>
                  <a:pt x="139" y="231"/>
                  <a:pt x="137" y="227"/>
                  <a:pt x="134" y="225"/>
                </a:cubicBezTo>
                <a:lnTo>
                  <a:pt x="40" y="157"/>
                </a:lnTo>
                <a:lnTo>
                  <a:pt x="157" y="157"/>
                </a:lnTo>
                <a:cubicBezTo>
                  <a:pt x="160" y="157"/>
                  <a:pt x="164" y="155"/>
                  <a:pt x="165" y="151"/>
                </a:cubicBezTo>
                <a:lnTo>
                  <a:pt x="201" y="40"/>
                </a:lnTo>
                <a:close/>
              </a:path>
            </a:pathLst>
          </a:custGeom>
          <a:solidFill>
            <a:srgbClr val="44287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647A1C8C-727E-49F6-B0AA-74891D92AD90}"/>
              </a:ext>
            </a:extLst>
          </p:cNvPr>
          <p:cNvSpPr>
            <a:spLocks noEditPoints="1"/>
          </p:cNvSpPr>
          <p:nvPr/>
        </p:nvSpPr>
        <p:spPr bwMode="auto">
          <a:xfrm>
            <a:off x="8520113" y="3471863"/>
            <a:ext cx="511175" cy="560387"/>
          </a:xfrm>
          <a:custGeom>
            <a:avLst/>
            <a:gdLst>
              <a:gd name="T0" fmla="*/ 275 w 579"/>
              <a:gd name="T1" fmla="*/ 343 h 665"/>
              <a:gd name="T2" fmla="*/ 263 w 579"/>
              <a:gd name="T3" fmla="*/ 336 h 665"/>
              <a:gd name="T4" fmla="*/ 263 w 579"/>
              <a:gd name="T5" fmla="*/ 336 h 665"/>
              <a:gd name="T6" fmla="*/ 0 w 579"/>
              <a:gd name="T7" fmla="*/ 184 h 665"/>
              <a:gd name="T8" fmla="*/ 0 w 579"/>
              <a:gd name="T9" fmla="*/ 184 h 665"/>
              <a:gd name="T10" fmla="*/ 0 w 579"/>
              <a:gd name="T11" fmla="*/ 248 h 665"/>
              <a:gd name="T12" fmla="*/ 0 w 579"/>
              <a:gd name="T13" fmla="*/ 297 h 665"/>
              <a:gd name="T14" fmla="*/ 0 w 579"/>
              <a:gd name="T15" fmla="*/ 489 h 665"/>
              <a:gd name="T16" fmla="*/ 0 w 579"/>
              <a:gd name="T17" fmla="*/ 503 h 665"/>
              <a:gd name="T18" fmla="*/ 0 w 579"/>
              <a:gd name="T19" fmla="*/ 503 h 665"/>
              <a:gd name="T20" fmla="*/ 11 w 579"/>
              <a:gd name="T21" fmla="*/ 510 h 665"/>
              <a:gd name="T22" fmla="*/ 277 w 579"/>
              <a:gd name="T23" fmla="*/ 663 h 665"/>
              <a:gd name="T24" fmla="*/ 277 w 579"/>
              <a:gd name="T25" fmla="*/ 663 h 665"/>
              <a:gd name="T26" fmla="*/ 277 w 579"/>
              <a:gd name="T27" fmla="*/ 663 h 665"/>
              <a:gd name="T28" fmla="*/ 277 w 579"/>
              <a:gd name="T29" fmla="*/ 504 h 665"/>
              <a:gd name="T30" fmla="*/ 277 w 579"/>
              <a:gd name="T31" fmla="*/ 354 h 665"/>
              <a:gd name="T32" fmla="*/ 277 w 579"/>
              <a:gd name="T33" fmla="*/ 354 h 665"/>
              <a:gd name="T34" fmla="*/ 277 w 579"/>
              <a:gd name="T35" fmla="*/ 354 h 665"/>
              <a:gd name="T36" fmla="*/ 278 w 579"/>
              <a:gd name="T37" fmla="*/ 344 h 665"/>
              <a:gd name="T38" fmla="*/ 278 w 579"/>
              <a:gd name="T39" fmla="*/ 344 h 665"/>
              <a:gd name="T40" fmla="*/ 278 w 579"/>
              <a:gd name="T41" fmla="*/ 344 h 665"/>
              <a:gd name="T42" fmla="*/ 275 w 579"/>
              <a:gd name="T43" fmla="*/ 343 h 665"/>
              <a:gd name="T44" fmla="*/ 578 w 579"/>
              <a:gd name="T45" fmla="*/ 183 h 665"/>
              <a:gd name="T46" fmla="*/ 486 w 579"/>
              <a:gd name="T47" fmla="*/ 237 h 665"/>
              <a:gd name="T48" fmla="*/ 314 w 579"/>
              <a:gd name="T49" fmla="*/ 337 h 665"/>
              <a:gd name="T50" fmla="*/ 303 w 579"/>
              <a:gd name="T51" fmla="*/ 344 h 665"/>
              <a:gd name="T52" fmla="*/ 303 w 579"/>
              <a:gd name="T53" fmla="*/ 344 h 665"/>
              <a:gd name="T54" fmla="*/ 303 w 579"/>
              <a:gd name="T55" fmla="*/ 352 h 665"/>
              <a:gd name="T56" fmla="*/ 303 w 579"/>
              <a:gd name="T57" fmla="*/ 357 h 665"/>
              <a:gd name="T58" fmla="*/ 302 w 579"/>
              <a:gd name="T59" fmla="*/ 662 h 665"/>
              <a:gd name="T60" fmla="*/ 302 w 579"/>
              <a:gd name="T61" fmla="*/ 662 h 665"/>
              <a:gd name="T62" fmla="*/ 302 w 579"/>
              <a:gd name="T63" fmla="*/ 665 h 665"/>
              <a:gd name="T64" fmla="*/ 302 w 579"/>
              <a:gd name="T65" fmla="*/ 665 h 665"/>
              <a:gd name="T66" fmla="*/ 579 w 579"/>
              <a:gd name="T67" fmla="*/ 504 h 665"/>
              <a:gd name="T68" fmla="*/ 579 w 579"/>
              <a:gd name="T69" fmla="*/ 503 h 665"/>
              <a:gd name="T70" fmla="*/ 579 w 579"/>
              <a:gd name="T71" fmla="*/ 489 h 665"/>
              <a:gd name="T72" fmla="*/ 579 w 579"/>
              <a:gd name="T73" fmla="*/ 183 h 665"/>
              <a:gd name="T74" fmla="*/ 578 w 579"/>
              <a:gd name="T75" fmla="*/ 183 h 665"/>
              <a:gd name="T76" fmla="*/ 568 w 579"/>
              <a:gd name="T77" fmla="*/ 162 h 665"/>
              <a:gd name="T78" fmla="*/ 568 w 579"/>
              <a:gd name="T79" fmla="*/ 162 h 665"/>
              <a:gd name="T80" fmla="*/ 301 w 579"/>
              <a:gd name="T81" fmla="*/ 8 h 665"/>
              <a:gd name="T82" fmla="*/ 289 w 579"/>
              <a:gd name="T83" fmla="*/ 1 h 665"/>
              <a:gd name="T84" fmla="*/ 288 w 579"/>
              <a:gd name="T85" fmla="*/ 0 h 665"/>
              <a:gd name="T86" fmla="*/ 11 w 579"/>
              <a:gd name="T87" fmla="*/ 161 h 665"/>
              <a:gd name="T88" fmla="*/ 13 w 579"/>
              <a:gd name="T89" fmla="*/ 163 h 665"/>
              <a:gd name="T90" fmla="*/ 13 w 579"/>
              <a:gd name="T91" fmla="*/ 163 h 665"/>
              <a:gd name="T92" fmla="*/ 276 w 579"/>
              <a:gd name="T93" fmla="*/ 315 h 665"/>
              <a:gd name="T94" fmla="*/ 288 w 579"/>
              <a:gd name="T95" fmla="*/ 321 h 665"/>
              <a:gd name="T96" fmla="*/ 288 w 579"/>
              <a:gd name="T97" fmla="*/ 321 h 665"/>
              <a:gd name="T98" fmla="*/ 291 w 579"/>
              <a:gd name="T99" fmla="*/ 323 h 665"/>
              <a:gd name="T100" fmla="*/ 291 w 579"/>
              <a:gd name="T101" fmla="*/ 323 h 665"/>
              <a:gd name="T102" fmla="*/ 291 w 579"/>
              <a:gd name="T103" fmla="*/ 323 h 665"/>
              <a:gd name="T104" fmla="*/ 291 w 579"/>
              <a:gd name="T105" fmla="*/ 323 h 665"/>
              <a:gd name="T106" fmla="*/ 291 w 579"/>
              <a:gd name="T107" fmla="*/ 323 h 665"/>
              <a:gd name="T108" fmla="*/ 300 w 579"/>
              <a:gd name="T109" fmla="*/ 318 h 665"/>
              <a:gd name="T110" fmla="*/ 534 w 579"/>
              <a:gd name="T111" fmla="*/ 182 h 665"/>
              <a:gd name="T112" fmla="*/ 568 w 579"/>
              <a:gd name="T113" fmla="*/ 162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9" h="665">
                <a:moveTo>
                  <a:pt x="275" y="343"/>
                </a:moveTo>
                <a:lnTo>
                  <a:pt x="263" y="336"/>
                </a:lnTo>
                <a:lnTo>
                  <a:pt x="263" y="336"/>
                </a:lnTo>
                <a:lnTo>
                  <a:pt x="0" y="184"/>
                </a:lnTo>
                <a:lnTo>
                  <a:pt x="0" y="184"/>
                </a:lnTo>
                <a:lnTo>
                  <a:pt x="0" y="248"/>
                </a:lnTo>
                <a:lnTo>
                  <a:pt x="0" y="297"/>
                </a:lnTo>
                <a:lnTo>
                  <a:pt x="0" y="489"/>
                </a:lnTo>
                <a:lnTo>
                  <a:pt x="0" y="503"/>
                </a:lnTo>
                <a:lnTo>
                  <a:pt x="0" y="503"/>
                </a:lnTo>
                <a:lnTo>
                  <a:pt x="11" y="510"/>
                </a:lnTo>
                <a:lnTo>
                  <a:pt x="277" y="663"/>
                </a:lnTo>
                <a:lnTo>
                  <a:pt x="277" y="663"/>
                </a:lnTo>
                <a:lnTo>
                  <a:pt x="277" y="663"/>
                </a:lnTo>
                <a:lnTo>
                  <a:pt x="277" y="504"/>
                </a:lnTo>
                <a:lnTo>
                  <a:pt x="277" y="354"/>
                </a:lnTo>
                <a:lnTo>
                  <a:pt x="277" y="354"/>
                </a:lnTo>
                <a:lnTo>
                  <a:pt x="277" y="354"/>
                </a:lnTo>
                <a:lnTo>
                  <a:pt x="278" y="344"/>
                </a:lnTo>
                <a:lnTo>
                  <a:pt x="278" y="344"/>
                </a:lnTo>
                <a:lnTo>
                  <a:pt x="278" y="344"/>
                </a:lnTo>
                <a:lnTo>
                  <a:pt x="275" y="343"/>
                </a:lnTo>
                <a:close/>
                <a:moveTo>
                  <a:pt x="578" y="183"/>
                </a:moveTo>
                <a:lnTo>
                  <a:pt x="486" y="237"/>
                </a:lnTo>
                <a:lnTo>
                  <a:pt x="314" y="337"/>
                </a:lnTo>
                <a:lnTo>
                  <a:pt x="303" y="344"/>
                </a:lnTo>
                <a:lnTo>
                  <a:pt x="303" y="344"/>
                </a:lnTo>
                <a:lnTo>
                  <a:pt x="303" y="352"/>
                </a:lnTo>
                <a:lnTo>
                  <a:pt x="303" y="357"/>
                </a:lnTo>
                <a:lnTo>
                  <a:pt x="302" y="662"/>
                </a:lnTo>
                <a:lnTo>
                  <a:pt x="302" y="662"/>
                </a:lnTo>
                <a:lnTo>
                  <a:pt x="302" y="665"/>
                </a:lnTo>
                <a:lnTo>
                  <a:pt x="302" y="665"/>
                </a:lnTo>
                <a:lnTo>
                  <a:pt x="579" y="504"/>
                </a:lnTo>
                <a:lnTo>
                  <a:pt x="579" y="503"/>
                </a:lnTo>
                <a:lnTo>
                  <a:pt x="579" y="489"/>
                </a:lnTo>
                <a:lnTo>
                  <a:pt x="579" y="183"/>
                </a:lnTo>
                <a:lnTo>
                  <a:pt x="578" y="183"/>
                </a:lnTo>
                <a:close/>
                <a:moveTo>
                  <a:pt x="568" y="162"/>
                </a:moveTo>
                <a:lnTo>
                  <a:pt x="568" y="162"/>
                </a:lnTo>
                <a:lnTo>
                  <a:pt x="301" y="8"/>
                </a:lnTo>
                <a:lnTo>
                  <a:pt x="289" y="1"/>
                </a:lnTo>
                <a:lnTo>
                  <a:pt x="288" y="0"/>
                </a:lnTo>
                <a:lnTo>
                  <a:pt x="11" y="161"/>
                </a:lnTo>
                <a:lnTo>
                  <a:pt x="13" y="163"/>
                </a:lnTo>
                <a:lnTo>
                  <a:pt x="13" y="163"/>
                </a:lnTo>
                <a:lnTo>
                  <a:pt x="276" y="315"/>
                </a:lnTo>
                <a:lnTo>
                  <a:pt x="288" y="321"/>
                </a:lnTo>
                <a:lnTo>
                  <a:pt x="288" y="321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291" y="323"/>
                </a:lnTo>
                <a:lnTo>
                  <a:pt x="300" y="318"/>
                </a:lnTo>
                <a:lnTo>
                  <a:pt x="534" y="182"/>
                </a:lnTo>
                <a:lnTo>
                  <a:pt x="568" y="162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</p:spPr>
        <p:txBody>
          <a:bodyPr lIns="93247" tIns="46623" rIns="93247" bIns="46623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80">
              <a:defRPr/>
            </a:pPr>
            <a:endParaRPr lang="en-US" sz="1835" dirty="0">
              <a:solidFill>
                <a:srgbClr val="FFFFFF"/>
              </a:solidFill>
            </a:endParaRPr>
          </a:p>
        </p:txBody>
      </p:sp>
      <p:sp>
        <p:nvSpPr>
          <p:cNvPr id="25" name="矩形 42">
            <a:extLst>
              <a:ext uri="{FF2B5EF4-FFF2-40B4-BE49-F238E27FC236}">
                <a16:creationId xmlns:a16="http://schemas.microsoft.com/office/drawing/2014/main" id="{845B266D-F45B-4FAE-B8B2-EF74E5A7B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62" y="2718093"/>
            <a:ext cx="2901913" cy="20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5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MLlib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Machine Learning Library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）是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提供的一个机器学习库，它提供了很多常用机器学习算法的分布式实现。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开发者只需对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编程，和机器学习算法的基本原理有所了解，就可以通过简单地调用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MLlib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中相应的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API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，来实现基于海量数据的分布式机器学习过程。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C5F41F7A-DD75-4705-9A90-D7F0AB124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63" y="2295524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Spark </a:t>
            </a:r>
            <a:r>
              <a:rPr lang="en-US" altLang="zh-CN" sz="1600" b="1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MLlib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稻壳儿小白白(http://dwz.cn/Wu2UP)">
            <a:extLst>
              <a:ext uri="{FF2B5EF4-FFF2-40B4-BE49-F238E27FC236}">
                <a16:creationId xmlns:a16="http://schemas.microsoft.com/office/drawing/2014/main" id="{B6A83FEC-3A30-4521-9923-31C07DA01616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260975" y="3471863"/>
            <a:ext cx="612000" cy="504000"/>
          </a:xfrm>
          <a:custGeom>
            <a:avLst/>
            <a:gdLst>
              <a:gd name="T0" fmla="*/ 430638 w 929"/>
              <a:gd name="T1" fmla="*/ 113956 h 850"/>
              <a:gd name="T2" fmla="*/ 401994 w 929"/>
              <a:gd name="T3" fmla="*/ 86941 h 850"/>
              <a:gd name="T4" fmla="*/ 252851 w 929"/>
              <a:gd name="T5" fmla="*/ 241175 h 850"/>
              <a:gd name="T6" fmla="*/ 239024 w 929"/>
              <a:gd name="T7" fmla="*/ 247561 h 850"/>
              <a:gd name="T8" fmla="*/ 239024 w 929"/>
              <a:gd name="T9" fmla="*/ 247561 h 850"/>
              <a:gd name="T10" fmla="*/ 224702 w 929"/>
              <a:gd name="T11" fmla="*/ 241175 h 850"/>
              <a:gd name="T12" fmla="*/ 146674 w 929"/>
              <a:gd name="T13" fmla="*/ 161111 h 850"/>
              <a:gd name="T14" fmla="*/ 36051 w 929"/>
              <a:gd name="T15" fmla="*/ 277032 h 850"/>
              <a:gd name="T16" fmla="*/ 21729 w 929"/>
              <a:gd name="T17" fmla="*/ 283418 h 850"/>
              <a:gd name="T18" fmla="*/ 8395 w 929"/>
              <a:gd name="T19" fmla="*/ 278015 h 850"/>
              <a:gd name="T20" fmla="*/ 7408 w 929"/>
              <a:gd name="T21" fmla="*/ 250017 h 850"/>
              <a:gd name="T22" fmla="*/ 132352 w 929"/>
              <a:gd name="T23" fmla="*/ 119360 h 850"/>
              <a:gd name="T24" fmla="*/ 146674 w 929"/>
              <a:gd name="T25" fmla="*/ 113465 h 850"/>
              <a:gd name="T26" fmla="*/ 146674 w 929"/>
              <a:gd name="T27" fmla="*/ 113465 h 850"/>
              <a:gd name="T28" fmla="*/ 160995 w 929"/>
              <a:gd name="T29" fmla="*/ 119360 h 850"/>
              <a:gd name="T30" fmla="*/ 239024 w 929"/>
              <a:gd name="T31" fmla="*/ 199424 h 850"/>
              <a:gd name="T32" fmla="*/ 373845 w 929"/>
              <a:gd name="T33" fmla="*/ 59925 h 850"/>
              <a:gd name="T34" fmla="*/ 345201 w 929"/>
              <a:gd name="T35" fmla="*/ 32910 h 850"/>
              <a:gd name="T36" fmla="*/ 458787 w 929"/>
              <a:gd name="T37" fmla="*/ 0 h 850"/>
              <a:gd name="T38" fmla="*/ 430638 w 929"/>
              <a:gd name="T39" fmla="*/ 113956 h 850"/>
              <a:gd name="T40" fmla="*/ 21729 w 929"/>
              <a:gd name="T41" fmla="*/ 309451 h 850"/>
              <a:gd name="T42" fmla="*/ 8889 w 929"/>
              <a:gd name="T43" fmla="*/ 307486 h 850"/>
              <a:gd name="T44" fmla="*/ 8889 w 929"/>
              <a:gd name="T45" fmla="*/ 417513 h 850"/>
              <a:gd name="T46" fmla="*/ 68151 w 929"/>
              <a:gd name="T47" fmla="*/ 417513 h 850"/>
              <a:gd name="T48" fmla="*/ 68151 w 929"/>
              <a:gd name="T49" fmla="*/ 281944 h 850"/>
              <a:gd name="T50" fmla="*/ 55311 w 929"/>
              <a:gd name="T51" fmla="*/ 295206 h 850"/>
              <a:gd name="T52" fmla="*/ 21729 w 929"/>
              <a:gd name="T53" fmla="*/ 309451 h 850"/>
              <a:gd name="T54" fmla="*/ 80991 w 929"/>
              <a:gd name="T55" fmla="*/ 417513 h 850"/>
              <a:gd name="T56" fmla="*/ 140254 w 929"/>
              <a:gd name="T57" fmla="*/ 417513 h 850"/>
              <a:gd name="T58" fmla="*/ 140254 w 929"/>
              <a:gd name="T59" fmla="*/ 206301 h 850"/>
              <a:gd name="T60" fmla="*/ 80991 w 929"/>
              <a:gd name="T61" fmla="*/ 268191 h 850"/>
              <a:gd name="T62" fmla="*/ 80991 w 929"/>
              <a:gd name="T63" fmla="*/ 417513 h 850"/>
              <a:gd name="T64" fmla="*/ 205936 w 929"/>
              <a:gd name="T65" fmla="*/ 259349 h 850"/>
              <a:gd name="T66" fmla="*/ 153587 w 929"/>
              <a:gd name="T67" fmla="*/ 205318 h 850"/>
              <a:gd name="T68" fmla="*/ 153587 w 929"/>
              <a:gd name="T69" fmla="*/ 417513 h 850"/>
              <a:gd name="T70" fmla="*/ 212356 w 929"/>
              <a:gd name="T71" fmla="*/ 417513 h 850"/>
              <a:gd name="T72" fmla="*/ 212356 w 929"/>
              <a:gd name="T73" fmla="*/ 265244 h 850"/>
              <a:gd name="T74" fmla="*/ 205936 w 929"/>
              <a:gd name="T75" fmla="*/ 259349 h 850"/>
              <a:gd name="T76" fmla="*/ 239024 w 929"/>
              <a:gd name="T77" fmla="*/ 273594 h 850"/>
              <a:gd name="T78" fmla="*/ 225690 w 929"/>
              <a:gd name="T79" fmla="*/ 271629 h 850"/>
              <a:gd name="T80" fmla="*/ 225690 w 929"/>
              <a:gd name="T81" fmla="*/ 417513 h 850"/>
              <a:gd name="T82" fmla="*/ 284952 w 929"/>
              <a:gd name="T83" fmla="*/ 417513 h 850"/>
              <a:gd name="T84" fmla="*/ 284952 w 929"/>
              <a:gd name="T85" fmla="*/ 246087 h 850"/>
              <a:gd name="T86" fmla="*/ 272112 w 929"/>
              <a:gd name="T87" fmla="*/ 259349 h 850"/>
              <a:gd name="T88" fmla="*/ 239024 w 929"/>
              <a:gd name="T89" fmla="*/ 273594 h 850"/>
              <a:gd name="T90" fmla="*/ 297792 w 929"/>
              <a:gd name="T91" fmla="*/ 232334 h 850"/>
              <a:gd name="T92" fmla="*/ 297792 w 929"/>
              <a:gd name="T93" fmla="*/ 417513 h 850"/>
              <a:gd name="T94" fmla="*/ 357054 w 929"/>
              <a:gd name="T95" fmla="*/ 417513 h 850"/>
              <a:gd name="T96" fmla="*/ 357054 w 929"/>
              <a:gd name="T97" fmla="*/ 171426 h 850"/>
              <a:gd name="T98" fmla="*/ 297792 w 929"/>
              <a:gd name="T99" fmla="*/ 232334 h 850"/>
              <a:gd name="T100" fmla="*/ 402982 w 929"/>
              <a:gd name="T101" fmla="*/ 123780 h 850"/>
              <a:gd name="T102" fmla="*/ 370388 w 929"/>
              <a:gd name="T103" fmla="*/ 157673 h 850"/>
              <a:gd name="T104" fmla="*/ 370388 w 929"/>
              <a:gd name="T105" fmla="*/ 417513 h 850"/>
              <a:gd name="T106" fmla="*/ 429650 w 929"/>
              <a:gd name="T107" fmla="*/ 417513 h 850"/>
              <a:gd name="T108" fmla="*/ 429650 w 929"/>
              <a:gd name="T109" fmla="*/ 149322 h 850"/>
              <a:gd name="T110" fmla="*/ 402982 w 929"/>
              <a:gd name="T111" fmla="*/ 123780 h 850"/>
              <a:gd name="T112" fmla="*/ 402982 w 929"/>
              <a:gd name="T113" fmla="*/ 123780 h 850"/>
              <a:gd name="T114" fmla="*/ 402982 w 929"/>
              <a:gd name="T115" fmla="*/ 123780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DE447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206">
            <a:extLst>
              <a:ext uri="{FF2B5EF4-FFF2-40B4-BE49-F238E27FC236}">
                <a16:creationId xmlns:a16="http://schemas.microsoft.com/office/drawing/2014/main" id="{2ED55406-1AFB-40A9-A1DE-8DDF627AFBF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505700" y="2066241"/>
            <a:ext cx="540000" cy="540000"/>
          </a:xfrm>
          <a:custGeom>
            <a:avLst/>
            <a:gdLst>
              <a:gd name="T0" fmla="*/ 515373987 w 256"/>
              <a:gd name="T1" fmla="*/ 441173158 h 256"/>
              <a:gd name="T2" fmla="*/ 529862852 w 256"/>
              <a:gd name="T3" fmla="*/ 476056637 h 256"/>
              <a:gd name="T4" fmla="*/ 480188389 w 256"/>
              <a:gd name="T5" fmla="*/ 525303480 h 256"/>
              <a:gd name="T6" fmla="*/ 445001352 w 256"/>
              <a:gd name="T7" fmla="*/ 510940116 h 256"/>
              <a:gd name="T8" fmla="*/ 300117024 w 256"/>
              <a:gd name="T9" fmla="*/ 367302177 h 256"/>
              <a:gd name="T10" fmla="*/ 198699289 w 256"/>
              <a:gd name="T11" fmla="*/ 393977610 h 256"/>
              <a:gd name="T12" fmla="*/ 0 w 256"/>
              <a:gd name="T13" fmla="*/ 196988805 h 256"/>
              <a:gd name="T14" fmla="*/ 198699289 w 256"/>
              <a:gd name="T15" fmla="*/ 0 h 256"/>
              <a:gd name="T16" fmla="*/ 397397139 w 256"/>
              <a:gd name="T17" fmla="*/ 196988805 h 256"/>
              <a:gd name="T18" fmla="*/ 370489659 w 256"/>
              <a:gd name="T19" fmla="*/ 297535219 h 256"/>
              <a:gd name="T20" fmla="*/ 515373987 w 256"/>
              <a:gd name="T21" fmla="*/ 441173158 h 256"/>
              <a:gd name="T22" fmla="*/ 198699289 w 256"/>
              <a:gd name="T23" fmla="*/ 49246843 h 256"/>
              <a:gd name="T24" fmla="*/ 49674463 w 256"/>
              <a:gd name="T25" fmla="*/ 196988805 h 256"/>
              <a:gd name="T26" fmla="*/ 198699289 w 256"/>
              <a:gd name="T27" fmla="*/ 344730767 h 256"/>
              <a:gd name="T28" fmla="*/ 347722676 w 256"/>
              <a:gd name="T29" fmla="*/ 196988805 h 256"/>
              <a:gd name="T30" fmla="*/ 198699289 w 256"/>
              <a:gd name="T31" fmla="*/ 49246843 h 2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rgbClr val="51308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稻壳儿小白白(http://dwz.cn/Wu2UP)">
            <a:extLst>
              <a:ext uri="{FF2B5EF4-FFF2-40B4-BE49-F238E27FC236}">
                <a16:creationId xmlns:a16="http://schemas.microsoft.com/office/drawing/2014/main" id="{09631019-E815-41FA-B632-4CD7B20F3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4864532"/>
            <a:ext cx="540000" cy="540000"/>
          </a:xfrm>
          <a:custGeom>
            <a:avLst/>
            <a:gdLst>
              <a:gd name="T0" fmla="*/ 350100 w 84"/>
              <a:gd name="T1" fmla="*/ 173789 h 76"/>
              <a:gd name="T2" fmla="*/ 409348 w 84"/>
              <a:gd name="T3" fmla="*/ 162928 h 76"/>
              <a:gd name="T4" fmla="*/ 441665 w 84"/>
              <a:gd name="T5" fmla="*/ 54309 h 76"/>
              <a:gd name="T6" fmla="*/ 398575 w 84"/>
              <a:gd name="T7" fmla="*/ 5431 h 76"/>
              <a:gd name="T8" fmla="*/ 290852 w 84"/>
              <a:gd name="T9" fmla="*/ 27155 h 76"/>
              <a:gd name="T10" fmla="*/ 269308 w 84"/>
              <a:gd name="T11" fmla="*/ 81464 h 76"/>
              <a:gd name="T12" fmla="*/ 296239 w 84"/>
              <a:gd name="T13" fmla="*/ 114049 h 76"/>
              <a:gd name="T14" fmla="*/ 59248 w 84"/>
              <a:gd name="T15" fmla="*/ 325855 h 76"/>
              <a:gd name="T16" fmla="*/ 48475 w 84"/>
              <a:gd name="T17" fmla="*/ 179220 h 76"/>
              <a:gd name="T18" fmla="*/ 70020 w 84"/>
              <a:gd name="T19" fmla="*/ 157497 h 76"/>
              <a:gd name="T20" fmla="*/ 150812 w 84"/>
              <a:gd name="T21" fmla="*/ 152066 h 76"/>
              <a:gd name="T22" fmla="*/ 161585 w 84"/>
              <a:gd name="T23" fmla="*/ 48878 h 76"/>
              <a:gd name="T24" fmla="*/ 59248 w 84"/>
              <a:gd name="T25" fmla="*/ 43447 h 76"/>
              <a:gd name="T26" fmla="*/ 37703 w 84"/>
              <a:gd name="T27" fmla="*/ 124911 h 76"/>
              <a:gd name="T28" fmla="*/ 21545 w 84"/>
              <a:gd name="T29" fmla="*/ 146635 h 76"/>
              <a:gd name="T30" fmla="*/ 0 w 84"/>
              <a:gd name="T31" fmla="*/ 190082 h 76"/>
              <a:gd name="T32" fmla="*/ 16158 w 84"/>
              <a:gd name="T33" fmla="*/ 358441 h 76"/>
              <a:gd name="T34" fmla="*/ 226218 w 84"/>
              <a:gd name="T35" fmla="*/ 407319 h 76"/>
              <a:gd name="T36" fmla="*/ 274694 w 84"/>
              <a:gd name="T37" fmla="*/ 396457 h 76"/>
              <a:gd name="T38" fmla="*/ 307011 w 84"/>
              <a:gd name="T39" fmla="*/ 369303 h 76"/>
              <a:gd name="T40" fmla="*/ 312397 w 84"/>
              <a:gd name="T41" fmla="*/ 380164 h 76"/>
              <a:gd name="T42" fmla="*/ 371645 w 84"/>
              <a:gd name="T43" fmla="*/ 385595 h 76"/>
              <a:gd name="T44" fmla="*/ 414734 w 84"/>
              <a:gd name="T45" fmla="*/ 342148 h 76"/>
              <a:gd name="T46" fmla="*/ 420120 w 84"/>
              <a:gd name="T47" fmla="*/ 287839 h 76"/>
              <a:gd name="T48" fmla="*/ 371645 w 84"/>
              <a:gd name="T49" fmla="*/ 233530 h 76"/>
              <a:gd name="T50" fmla="*/ 312397 w 84"/>
              <a:gd name="T51" fmla="*/ 228099 h 76"/>
              <a:gd name="T52" fmla="*/ 269308 w 84"/>
              <a:gd name="T53" fmla="*/ 271546 h 76"/>
              <a:gd name="T54" fmla="*/ 263922 w 84"/>
              <a:gd name="T55" fmla="*/ 325855 h 76"/>
              <a:gd name="T56" fmla="*/ 274694 w 84"/>
              <a:gd name="T57" fmla="*/ 336717 h 76"/>
              <a:gd name="T58" fmla="*/ 242377 w 84"/>
              <a:gd name="T59" fmla="*/ 363872 h 76"/>
              <a:gd name="T60" fmla="*/ 118495 w 84"/>
              <a:gd name="T61" fmla="*/ 336717 h 76"/>
              <a:gd name="T62" fmla="*/ 328555 w 84"/>
              <a:gd name="T63" fmla="*/ 146635 h 76"/>
              <a:gd name="T64" fmla="*/ 350100 w 84"/>
              <a:gd name="T65" fmla="*/ 17378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4BB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稻壳儿小白白(http://dwz.cn/Wu2UP)">
            <a:extLst>
              <a:ext uri="{FF2B5EF4-FFF2-40B4-BE49-F238E27FC236}">
                <a16:creationId xmlns:a16="http://schemas.microsoft.com/office/drawing/2014/main" id="{1376FFF5-BD20-46E5-9C77-D12CA8BDCD5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260849" y="4864533"/>
            <a:ext cx="540000" cy="540000"/>
          </a:xfrm>
          <a:custGeom>
            <a:avLst/>
            <a:gdLst>
              <a:gd name="T0" fmla="*/ 184699 w 55"/>
              <a:gd name="T1" fmla="*/ 376238 h 55"/>
              <a:gd name="T2" fmla="*/ 0 w 55"/>
              <a:gd name="T3" fmla="*/ 184699 h 55"/>
              <a:gd name="T4" fmla="*/ 184699 w 55"/>
              <a:gd name="T5" fmla="*/ 0 h 55"/>
              <a:gd name="T6" fmla="*/ 376238 w 55"/>
              <a:gd name="T7" fmla="*/ 184699 h 55"/>
              <a:gd name="T8" fmla="*/ 184699 w 55"/>
              <a:gd name="T9" fmla="*/ 376238 h 55"/>
              <a:gd name="T10" fmla="*/ 307831 w 55"/>
              <a:gd name="T11" fmla="*/ 136814 h 55"/>
              <a:gd name="T12" fmla="*/ 287309 w 55"/>
              <a:gd name="T13" fmla="*/ 116292 h 55"/>
              <a:gd name="T14" fmla="*/ 273628 w 55"/>
              <a:gd name="T15" fmla="*/ 109451 h 55"/>
              <a:gd name="T16" fmla="*/ 259946 w 55"/>
              <a:gd name="T17" fmla="*/ 116292 h 55"/>
              <a:gd name="T18" fmla="*/ 164177 w 55"/>
              <a:gd name="T19" fmla="*/ 212061 h 55"/>
              <a:gd name="T20" fmla="*/ 109451 w 55"/>
              <a:gd name="T21" fmla="*/ 157336 h 55"/>
              <a:gd name="T22" fmla="*/ 95770 w 55"/>
              <a:gd name="T23" fmla="*/ 150495 h 55"/>
              <a:gd name="T24" fmla="*/ 88929 w 55"/>
              <a:gd name="T25" fmla="*/ 157336 h 55"/>
              <a:gd name="T26" fmla="*/ 61566 w 55"/>
              <a:gd name="T27" fmla="*/ 177858 h 55"/>
              <a:gd name="T28" fmla="*/ 61566 w 55"/>
              <a:gd name="T29" fmla="*/ 191539 h 55"/>
              <a:gd name="T30" fmla="*/ 61566 w 55"/>
              <a:gd name="T31" fmla="*/ 205221 h 55"/>
              <a:gd name="T32" fmla="*/ 150495 w 55"/>
              <a:gd name="T33" fmla="*/ 294150 h 55"/>
              <a:gd name="T34" fmla="*/ 164177 w 55"/>
              <a:gd name="T35" fmla="*/ 294150 h 55"/>
              <a:gd name="T36" fmla="*/ 177858 w 55"/>
              <a:gd name="T37" fmla="*/ 294150 h 55"/>
              <a:gd name="T38" fmla="*/ 307831 w 55"/>
              <a:gd name="T39" fmla="*/ 157336 h 55"/>
              <a:gd name="T40" fmla="*/ 314672 w 55"/>
              <a:gd name="T41" fmla="*/ 150495 h 55"/>
              <a:gd name="T42" fmla="*/ 307831 w 55"/>
              <a:gd name="T43" fmla="*/ 136814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4BB4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0EA4548-8E58-41EE-A41A-75A61E6EF5A2}"/>
              </a:ext>
            </a:extLst>
          </p:cNvPr>
          <p:cNvGrpSpPr>
            <a:grpSpLocks/>
          </p:cNvGrpSpPr>
          <p:nvPr/>
        </p:nvGrpSpPr>
        <p:grpSpPr bwMode="auto">
          <a:xfrm>
            <a:off x="5940424" y="4652629"/>
            <a:ext cx="2478088" cy="1068172"/>
            <a:chOff x="7544774" y="2031231"/>
            <a:chExt cx="3178962" cy="1068833"/>
          </a:xfrm>
        </p:grpSpPr>
        <p:sp>
          <p:nvSpPr>
            <p:cNvPr id="33" name="文本框 37">
              <a:extLst>
                <a:ext uri="{FF2B5EF4-FFF2-40B4-BE49-F238E27FC236}">
                  <a16:creationId xmlns:a16="http://schemas.microsoft.com/office/drawing/2014/main" id="{CAB6BFCF-3578-4360-A880-60A60BC1B5C4}"/>
                </a:ext>
              </a:extLst>
            </p:cNvPr>
            <p:cNvSpPr txBox="1"/>
            <p:nvPr/>
          </p:nvSpPr>
          <p:spPr>
            <a:xfrm>
              <a:off x="7544774" y="2031231"/>
              <a:ext cx="2014090" cy="3701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rgbClr val="F4BB43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协同过滤</a:t>
              </a:r>
            </a:p>
          </p:txBody>
        </p:sp>
        <p:sp>
          <p:nvSpPr>
            <p:cNvPr id="34" name="矩形 12">
              <a:extLst>
                <a:ext uri="{FF2B5EF4-FFF2-40B4-BE49-F238E27FC236}">
                  <a16:creationId xmlns:a16="http://schemas.microsoft.com/office/drawing/2014/main" id="{5C21EB78-1E23-4C6A-A261-DE3018B23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4774" y="2330147"/>
              <a:ext cx="3178962" cy="769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显式反馈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隐式反馈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zh-CN" altLang="en-US" sz="11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9003EE8-4C96-4C01-AF9F-C5001B13475B}"/>
              </a:ext>
            </a:extLst>
          </p:cNvPr>
          <p:cNvGrpSpPr>
            <a:grpSpLocks/>
          </p:cNvGrpSpPr>
          <p:nvPr/>
        </p:nvGrpSpPr>
        <p:grpSpPr bwMode="auto">
          <a:xfrm>
            <a:off x="9059862" y="4652630"/>
            <a:ext cx="2478088" cy="1068172"/>
            <a:chOff x="7544774" y="2031231"/>
            <a:chExt cx="3178962" cy="1068833"/>
          </a:xfrm>
        </p:grpSpPr>
        <p:sp>
          <p:nvSpPr>
            <p:cNvPr id="36" name="文本框 37">
              <a:extLst>
                <a:ext uri="{FF2B5EF4-FFF2-40B4-BE49-F238E27FC236}">
                  <a16:creationId xmlns:a16="http://schemas.microsoft.com/office/drawing/2014/main" id="{5EDDFBBC-FCA9-4768-B9B4-C2CE0923EA93}"/>
                </a:ext>
              </a:extLst>
            </p:cNvPr>
            <p:cNvSpPr txBox="1"/>
            <p:nvPr/>
          </p:nvSpPr>
          <p:spPr>
            <a:xfrm>
              <a:off x="7544774" y="2031231"/>
              <a:ext cx="2014090" cy="3701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rgbClr val="F4BB43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频繁模式挖掘</a:t>
              </a:r>
            </a:p>
          </p:txBody>
        </p:sp>
        <p:sp>
          <p:nvSpPr>
            <p:cNvPr id="37" name="矩形 12">
              <a:extLst>
                <a:ext uri="{FF2B5EF4-FFF2-40B4-BE49-F238E27FC236}">
                  <a16:creationId xmlns:a16="http://schemas.microsoft.com/office/drawing/2014/main" id="{8FCEE583-FEA3-4815-BB7F-1AE72BA02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4774" y="2330147"/>
              <a:ext cx="3178962" cy="769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FP-Growth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PrefixSpan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025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图片 31">
            <a:extLst>
              <a:ext uri="{FF2B5EF4-FFF2-40B4-BE49-F238E27FC236}">
                <a16:creationId xmlns:a16="http://schemas.microsoft.com/office/drawing/2014/main" id="{2D989D58-2871-43CF-B981-0609D039F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3" name="矩形 16">
            <a:extLst>
              <a:ext uri="{FF2B5EF4-FFF2-40B4-BE49-F238E27FC236}">
                <a16:creationId xmlns:a16="http://schemas.microsoft.com/office/drawing/2014/main" id="{3E229FC3-856B-450F-908A-4CEF00A7E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24" name="矩形 17">
            <a:extLst>
              <a:ext uri="{FF2B5EF4-FFF2-40B4-BE49-F238E27FC236}">
                <a16:creationId xmlns:a16="http://schemas.microsoft.com/office/drawing/2014/main" id="{477E7932-97CD-4C25-8402-2E9343661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25" name="矩形 18">
            <a:extLst>
              <a:ext uri="{FF2B5EF4-FFF2-40B4-BE49-F238E27FC236}">
                <a16:creationId xmlns:a16="http://schemas.microsoft.com/office/drawing/2014/main" id="{88BA303F-C9D0-4F56-834F-A27FAF09A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26" name="矩形 19">
            <a:extLst>
              <a:ext uri="{FF2B5EF4-FFF2-40B4-BE49-F238E27FC236}">
                <a16:creationId xmlns:a16="http://schemas.microsoft.com/office/drawing/2014/main" id="{F7376378-57E2-42B5-A926-04B44DDBC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27" name="文本框 20">
            <a:extLst>
              <a:ext uri="{FF2B5EF4-FFF2-40B4-BE49-F238E27FC236}">
                <a16:creationId xmlns:a16="http://schemas.microsoft.com/office/drawing/2014/main" id="{0C38EA20-BFA3-4F67-9A63-FC5CCB99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463" y="2701925"/>
            <a:ext cx="155363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28" name="文本框 21">
            <a:extLst>
              <a:ext uri="{FF2B5EF4-FFF2-40B4-BE49-F238E27FC236}">
                <a16:creationId xmlns:a16="http://schemas.microsoft.com/office/drawing/2014/main" id="{53ACE731-2499-44B5-A944-969157057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338" y="2755484"/>
            <a:ext cx="492443" cy="139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FIVE</a:t>
            </a:r>
            <a:endParaRPr lang="zh-CN" altLang="en-US" sz="200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29" name="文本框 22">
            <a:extLst>
              <a:ext uri="{FF2B5EF4-FFF2-40B4-BE49-F238E27FC236}">
                <a16:creationId xmlns:a16="http://schemas.microsoft.com/office/drawing/2014/main" id="{7386135C-4763-484D-BA4F-36F9FF14B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13" y="2725738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</a:p>
        </p:txBody>
      </p:sp>
      <p:cxnSp>
        <p:nvCxnSpPr>
          <p:cNvPr id="184330" name="直接连接符 2">
            <a:extLst>
              <a:ext uri="{FF2B5EF4-FFF2-40B4-BE49-F238E27FC236}">
                <a16:creationId xmlns:a16="http://schemas.microsoft.com/office/drawing/2014/main" id="{5B90A34D-4146-463C-B291-0D3AF34AB8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65850" y="3529013"/>
            <a:ext cx="51546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oval" w="med" len="med"/>
            <a:tailEnd type="oval" w="med" len="med"/>
          </a:ln>
        </p:spPr>
      </p:cxnSp>
      <p:sp>
        <p:nvSpPr>
          <p:cNvPr id="14" name="矩形 16">
            <a:extLst>
              <a:ext uri="{FF2B5EF4-FFF2-40B4-BE49-F238E27FC236}">
                <a16:creationId xmlns:a16="http://schemas.microsoft.com/office/drawing/2014/main" id="{6112B6BA-70A0-48A6-9EF8-FDFB14DBD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88" y="3716338"/>
            <a:ext cx="5146675" cy="17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Teaching Experiment Cases</a:t>
            </a:r>
          </a:p>
        </p:txBody>
      </p:sp>
    </p:spTree>
    <p:extLst>
      <p:ext uri="{BB962C8B-B14F-4D97-AF65-F5344CB8AC3E}">
        <p14:creationId xmlns:p14="http://schemas.microsoft.com/office/powerpoint/2010/main" val="19087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图片 3">
            <a:extLst>
              <a:ext uri="{FF2B5EF4-FFF2-40B4-BE49-F238E27FC236}">
                <a16:creationId xmlns:a16="http://schemas.microsoft.com/office/drawing/2014/main" id="{A043E44D-B38C-4D63-A1BD-1E2EBCBE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文本框 4">
            <a:extLst>
              <a:ext uri="{FF2B5EF4-FFF2-40B4-BE49-F238E27FC236}">
                <a16:creationId xmlns:a16="http://schemas.microsoft.com/office/drawing/2014/main" id="{8A218D15-BF6B-44C3-A8A3-DD5E8A205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839120"/>
            <a:ext cx="696913" cy="647700"/>
          </a:xfrm>
          <a:prstGeom prst="rect">
            <a:avLst/>
          </a:prstGeom>
          <a:solidFill>
            <a:srgbClr val="F4BB43"/>
          </a:solidFill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556" name="文本框 6">
            <a:extLst>
              <a:ext uri="{FF2B5EF4-FFF2-40B4-BE49-F238E27FC236}">
                <a16:creationId xmlns:a16="http://schemas.microsoft.com/office/drawing/2014/main" id="{B700DBCA-F871-4048-B3A3-1CFA60DE7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1947195"/>
            <a:ext cx="696913" cy="647700"/>
          </a:xfrm>
          <a:prstGeom prst="rect">
            <a:avLst/>
          </a:prstGeom>
          <a:solidFill>
            <a:srgbClr val="DE4477"/>
          </a:solidFill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557" name="文本框 7">
            <a:extLst>
              <a:ext uri="{FF2B5EF4-FFF2-40B4-BE49-F238E27FC236}">
                <a16:creationId xmlns:a16="http://schemas.microsoft.com/office/drawing/2014/main" id="{EBAD3B94-F497-4F03-A084-1766F16B3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3055270"/>
            <a:ext cx="696913" cy="646113"/>
          </a:xfrm>
          <a:prstGeom prst="rect">
            <a:avLst/>
          </a:prstGeom>
          <a:solidFill>
            <a:srgbClr val="442872"/>
          </a:solidFill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558" name="文本框 8">
            <a:extLst>
              <a:ext uri="{FF2B5EF4-FFF2-40B4-BE49-F238E27FC236}">
                <a16:creationId xmlns:a16="http://schemas.microsoft.com/office/drawing/2014/main" id="{706BBC8B-BDDE-4E8F-84E2-0BAE4C910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4163345"/>
            <a:ext cx="696913" cy="6461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559" name="文本框 9">
            <a:extLst>
              <a:ext uri="{FF2B5EF4-FFF2-40B4-BE49-F238E27FC236}">
                <a16:creationId xmlns:a16="http://schemas.microsoft.com/office/drawing/2014/main" id="{F4341680-E575-4359-8158-69BBE4E49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883570"/>
            <a:ext cx="42787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 err="1">
                <a:solidFill>
                  <a:srgbClr val="F4BB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DataOne</a:t>
            </a:r>
            <a:r>
              <a:rPr lang="zh-CN" altLang="en-US" b="1" dirty="0">
                <a:solidFill>
                  <a:srgbClr val="F4BB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大数据实验平台</a:t>
            </a:r>
          </a:p>
        </p:txBody>
      </p:sp>
      <p:sp>
        <p:nvSpPr>
          <p:cNvPr id="151560" name="文本框 10">
            <a:extLst>
              <a:ext uri="{FF2B5EF4-FFF2-40B4-BE49-F238E27FC236}">
                <a16:creationId xmlns:a16="http://schemas.microsoft.com/office/drawing/2014/main" id="{F0532103-6DE9-4007-BE1E-BB1F44534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1991645"/>
            <a:ext cx="37898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Hadoop</a:t>
            </a:r>
            <a:r>
              <a:rPr lang="zh-CN" altLang="en-US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集群计算基础</a:t>
            </a:r>
          </a:p>
        </p:txBody>
      </p:sp>
      <p:sp>
        <p:nvSpPr>
          <p:cNvPr id="151561" name="文本框 11">
            <a:extLst>
              <a:ext uri="{FF2B5EF4-FFF2-40B4-BE49-F238E27FC236}">
                <a16:creationId xmlns:a16="http://schemas.microsoft.com/office/drawing/2014/main" id="{B22A60F5-B779-4D42-898B-6B4E8F462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3098133"/>
            <a:ext cx="19277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4428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Spark</a:t>
            </a:r>
            <a:r>
              <a:rPr lang="zh-CN" altLang="en-US" b="1" dirty="0">
                <a:solidFill>
                  <a:srgbClr val="4428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编程</a:t>
            </a:r>
          </a:p>
        </p:txBody>
      </p:sp>
      <p:sp>
        <p:nvSpPr>
          <p:cNvPr id="151562" name="文本框 12">
            <a:extLst>
              <a:ext uri="{FF2B5EF4-FFF2-40B4-BE49-F238E27FC236}">
                <a16:creationId xmlns:a16="http://schemas.microsoft.com/office/drawing/2014/main" id="{82BCA664-F0F3-46F3-B718-DB9964694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4206208"/>
            <a:ext cx="29963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机器学习库</a:t>
            </a:r>
            <a:r>
              <a:rPr lang="en-US" altLang="zh-CN" b="1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MLlib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1563" name="直接连接符 14">
            <a:extLst>
              <a:ext uri="{FF2B5EF4-FFF2-40B4-BE49-F238E27FC236}">
                <a16:creationId xmlns:a16="http://schemas.microsoft.com/office/drawing/2014/main" id="{042B7C2C-C264-46C5-890B-BCFDF45DBB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97488" y="934370"/>
            <a:ext cx="0" cy="457200"/>
          </a:xfrm>
          <a:prstGeom prst="line">
            <a:avLst/>
          </a:prstGeom>
          <a:noFill/>
          <a:ln w="6350">
            <a:solidFill>
              <a:srgbClr val="F4BB4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64" name="直接连接符 15">
            <a:extLst>
              <a:ext uri="{FF2B5EF4-FFF2-40B4-BE49-F238E27FC236}">
                <a16:creationId xmlns:a16="http://schemas.microsoft.com/office/drawing/2014/main" id="{34B238F3-7EA0-47DD-B844-B067313C04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16538" y="2039270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65" name="直接连接符 16">
            <a:extLst>
              <a:ext uri="{FF2B5EF4-FFF2-40B4-BE49-F238E27FC236}">
                <a16:creationId xmlns:a16="http://schemas.microsoft.com/office/drawing/2014/main" id="{BC10C08E-8504-4570-B231-0F527FEE90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16538" y="3152108"/>
            <a:ext cx="0" cy="457200"/>
          </a:xfrm>
          <a:prstGeom prst="line">
            <a:avLst/>
          </a:prstGeom>
          <a:noFill/>
          <a:ln w="6350">
            <a:solidFill>
              <a:srgbClr val="4428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66" name="直接连接符 17">
            <a:extLst>
              <a:ext uri="{FF2B5EF4-FFF2-40B4-BE49-F238E27FC236}">
                <a16:creationId xmlns:a16="http://schemas.microsoft.com/office/drawing/2014/main" id="{71682BF6-8FFC-401D-BC7D-1B104FAFC3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16538" y="4230020"/>
            <a:ext cx="0" cy="457200"/>
          </a:xfrm>
          <a:prstGeom prst="line">
            <a:avLst/>
          </a:prstGeom>
          <a:noFill/>
          <a:ln w="635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67" name="直接连接符 23">
            <a:extLst>
              <a:ext uri="{FF2B5EF4-FFF2-40B4-BE49-F238E27FC236}">
                <a16:creationId xmlns:a16="http://schemas.microsoft.com/office/drawing/2014/main" id="{8D409475-B3D3-44F9-A66C-25AEF0D1AA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0338" y="934370"/>
            <a:ext cx="0" cy="457200"/>
          </a:xfrm>
          <a:prstGeom prst="line">
            <a:avLst/>
          </a:prstGeom>
          <a:noFill/>
          <a:ln w="28575">
            <a:solidFill>
              <a:srgbClr val="F4BB4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68" name="直接连接符 24">
            <a:extLst>
              <a:ext uri="{FF2B5EF4-FFF2-40B4-BE49-F238E27FC236}">
                <a16:creationId xmlns:a16="http://schemas.microsoft.com/office/drawing/2014/main" id="{3907DF15-F6AE-4154-8B25-D19FB6ECE4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59388" y="2039270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69" name="直接连接符 25">
            <a:extLst>
              <a:ext uri="{FF2B5EF4-FFF2-40B4-BE49-F238E27FC236}">
                <a16:creationId xmlns:a16="http://schemas.microsoft.com/office/drawing/2014/main" id="{AA0F003E-4B35-4704-B6D7-F3396C5DAA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59388" y="3152108"/>
            <a:ext cx="0" cy="457200"/>
          </a:xfrm>
          <a:prstGeom prst="line">
            <a:avLst/>
          </a:prstGeom>
          <a:noFill/>
          <a:ln w="28575">
            <a:solidFill>
              <a:srgbClr val="4428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70" name="直接连接符 26">
            <a:extLst>
              <a:ext uri="{FF2B5EF4-FFF2-40B4-BE49-F238E27FC236}">
                <a16:creationId xmlns:a16="http://schemas.microsoft.com/office/drawing/2014/main" id="{78930C5D-5367-425D-9014-9D87022D66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59388" y="4230020"/>
            <a:ext cx="0" cy="457200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文本框 8">
            <a:extLst>
              <a:ext uri="{FF2B5EF4-FFF2-40B4-BE49-F238E27FC236}">
                <a16:creationId xmlns:a16="http://schemas.microsoft.com/office/drawing/2014/main" id="{E9A671CB-AB1D-4157-9CFD-A6B1E9A7F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9361" y="5271420"/>
            <a:ext cx="697627" cy="646331"/>
          </a:xfrm>
          <a:prstGeom prst="rect">
            <a:avLst/>
          </a:prstGeom>
          <a:solidFill>
            <a:srgbClr val="2BA854"/>
          </a:solidFill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2">
            <a:extLst>
              <a:ext uri="{FF2B5EF4-FFF2-40B4-BE49-F238E27FC236}">
                <a16:creationId xmlns:a16="http://schemas.microsoft.com/office/drawing/2014/main" id="{450F88D2-6C1F-4B43-BDD7-C977C4A5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074" y="5314283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BA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</a:p>
        </p:txBody>
      </p:sp>
      <p:cxnSp>
        <p:nvCxnSpPr>
          <p:cNvPr id="21" name="直接连接符 17">
            <a:extLst>
              <a:ext uri="{FF2B5EF4-FFF2-40B4-BE49-F238E27FC236}">
                <a16:creationId xmlns:a16="http://schemas.microsoft.com/office/drawing/2014/main" id="{B4AFDD34-25E6-4139-A438-0B55290E9E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15824" y="5338095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26">
            <a:extLst>
              <a:ext uri="{FF2B5EF4-FFF2-40B4-BE49-F238E27FC236}">
                <a16:creationId xmlns:a16="http://schemas.microsoft.com/office/drawing/2014/main" id="{C2093E1B-EA10-47F4-81C4-503275DC6C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58674" y="5338095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4068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5.1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教学实验要求及内容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834010" y="1737383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适用专业及年级：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5868942" y="2158071"/>
            <a:ext cx="5178165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高等学校计算机及相关专业的本科高年级学生和研究生。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1A5C2A6-DCF8-44F6-9AC3-5C6C0983F905}"/>
              </a:ext>
            </a:extLst>
          </p:cNvPr>
          <p:cNvSpPr/>
          <p:nvPr/>
        </p:nvSpPr>
        <p:spPr>
          <a:xfrm>
            <a:off x="5834010" y="2781600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课程目标与基本要求：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C13A82-DC29-47BD-BA9E-24CE7A0CE5DD}"/>
              </a:ext>
            </a:extLst>
          </p:cNvPr>
          <p:cNvSpPr/>
          <p:nvPr/>
        </p:nvSpPr>
        <p:spPr>
          <a:xfrm>
            <a:off x="5834009" y="5326883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实验教学环境：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665F9DA-B8B7-4556-8631-17F2F5BEE1EC}"/>
              </a:ext>
            </a:extLst>
          </p:cNvPr>
          <p:cNvSpPr/>
          <p:nvPr/>
        </p:nvSpPr>
        <p:spPr>
          <a:xfrm>
            <a:off x="5834011" y="3203776"/>
            <a:ext cx="5178164" cy="1923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通过本课程的学习，帮助学生了解大数据技术的基本概念、存储、处理、分析和应用；掌握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 HDFS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 MapReduce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，以及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的框架与应用；熟悉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MLlib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机器学习库的使用；拥有运用大数据技术对现实中的一些问题进行分析和求解的能力。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本课程全面系统地介绍现代大数据技术编程、开发方法、语言、环境和工具等，从大量现实案例入手，渐进地展开大数据技术的各个技术层面。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117C996-617F-4381-BF58-B9E45A517547}"/>
              </a:ext>
            </a:extLst>
          </p:cNvPr>
          <p:cNvSpPr/>
          <p:nvPr/>
        </p:nvSpPr>
        <p:spPr>
          <a:xfrm>
            <a:off x="5868942" y="5678023"/>
            <a:ext cx="5178163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DataOne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大数据实验平台。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1B3388AD-DCE4-459E-91DA-7BC017C62EDD}"/>
              </a:ext>
            </a:extLst>
          </p:cNvPr>
          <p:cNvGrpSpPr/>
          <p:nvPr/>
        </p:nvGrpSpPr>
        <p:grpSpPr>
          <a:xfrm>
            <a:off x="1668390" y="1714196"/>
            <a:ext cx="3013686" cy="4116757"/>
            <a:chOff x="794982" y="1433898"/>
            <a:chExt cx="3462474" cy="4729811"/>
          </a:xfrm>
          <a:solidFill>
            <a:srgbClr val="442872"/>
          </a:solidFill>
        </p:grpSpPr>
        <p:sp>
          <p:nvSpPr>
            <p:cNvPr id="90" name="圆角矩形 34">
              <a:extLst>
                <a:ext uri="{FF2B5EF4-FFF2-40B4-BE49-F238E27FC236}">
                  <a16:creationId xmlns:a16="http://schemas.microsoft.com/office/drawing/2014/main" id="{E12B5141-1147-4B86-B512-946B0B4B9399}"/>
                </a:ext>
              </a:extLst>
            </p:cNvPr>
            <p:cNvSpPr/>
            <p:nvPr/>
          </p:nvSpPr>
          <p:spPr>
            <a:xfrm>
              <a:off x="1691383" y="5750753"/>
              <a:ext cx="1592826" cy="147485"/>
            </a:xfrm>
            <a:prstGeom prst="roundRect">
              <a:avLst>
                <a:gd name="adj" fmla="val 333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圆角矩形 35">
              <a:extLst>
                <a:ext uri="{FF2B5EF4-FFF2-40B4-BE49-F238E27FC236}">
                  <a16:creationId xmlns:a16="http://schemas.microsoft.com/office/drawing/2014/main" id="{9A2742F1-1E83-47B7-BCC7-7500FAA1761B}"/>
                </a:ext>
              </a:extLst>
            </p:cNvPr>
            <p:cNvSpPr/>
            <p:nvPr/>
          </p:nvSpPr>
          <p:spPr>
            <a:xfrm>
              <a:off x="1691383" y="5470533"/>
              <a:ext cx="1592826" cy="147485"/>
            </a:xfrm>
            <a:prstGeom prst="roundRect">
              <a:avLst>
                <a:gd name="adj" fmla="val 333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圆角矩形 36">
              <a:extLst>
                <a:ext uri="{FF2B5EF4-FFF2-40B4-BE49-F238E27FC236}">
                  <a16:creationId xmlns:a16="http://schemas.microsoft.com/office/drawing/2014/main" id="{70BE2A3A-ED7E-4C4C-940E-D9BBAF9E2771}"/>
                </a:ext>
              </a:extLst>
            </p:cNvPr>
            <p:cNvSpPr/>
            <p:nvPr/>
          </p:nvSpPr>
          <p:spPr>
            <a:xfrm>
              <a:off x="1691383" y="5182938"/>
              <a:ext cx="1592826" cy="147485"/>
            </a:xfrm>
            <a:prstGeom prst="roundRect">
              <a:avLst>
                <a:gd name="adj" fmla="val 333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圆角矩形 37">
              <a:extLst>
                <a:ext uri="{FF2B5EF4-FFF2-40B4-BE49-F238E27FC236}">
                  <a16:creationId xmlns:a16="http://schemas.microsoft.com/office/drawing/2014/main" id="{97E0BA7D-EDB8-4D6D-9EA3-29A5A4C8DE79}"/>
                </a:ext>
              </a:extLst>
            </p:cNvPr>
            <p:cNvSpPr/>
            <p:nvPr/>
          </p:nvSpPr>
          <p:spPr>
            <a:xfrm>
              <a:off x="1691383" y="4917467"/>
              <a:ext cx="1592826" cy="147485"/>
            </a:xfrm>
            <a:prstGeom prst="roundRect">
              <a:avLst>
                <a:gd name="adj" fmla="val 333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圆角矩形 38">
              <a:extLst>
                <a:ext uri="{FF2B5EF4-FFF2-40B4-BE49-F238E27FC236}">
                  <a16:creationId xmlns:a16="http://schemas.microsoft.com/office/drawing/2014/main" id="{3BFAECE9-8C9C-4080-AF3C-21977AD9376F}"/>
                </a:ext>
              </a:extLst>
            </p:cNvPr>
            <p:cNvSpPr/>
            <p:nvPr/>
          </p:nvSpPr>
          <p:spPr>
            <a:xfrm>
              <a:off x="1971602" y="6030973"/>
              <a:ext cx="1032387" cy="132736"/>
            </a:xfrm>
            <a:prstGeom prst="roundRect">
              <a:avLst>
                <a:gd name="adj" fmla="val 333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二十四角星 39">
              <a:extLst>
                <a:ext uri="{FF2B5EF4-FFF2-40B4-BE49-F238E27FC236}">
                  <a16:creationId xmlns:a16="http://schemas.microsoft.com/office/drawing/2014/main" id="{D82C81C1-DC98-44E8-B997-51D89341BB35}"/>
                </a:ext>
              </a:extLst>
            </p:cNvPr>
            <p:cNvSpPr/>
            <p:nvPr/>
          </p:nvSpPr>
          <p:spPr>
            <a:xfrm>
              <a:off x="2762032" y="3037215"/>
              <a:ext cx="1371600" cy="1226305"/>
            </a:xfrm>
            <a:prstGeom prst="star24">
              <a:avLst>
                <a:gd name="adj" fmla="val 44716"/>
              </a:avLst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形状 95">
              <a:extLst>
                <a:ext uri="{FF2B5EF4-FFF2-40B4-BE49-F238E27FC236}">
                  <a16:creationId xmlns:a16="http://schemas.microsoft.com/office/drawing/2014/main" id="{C10AA38D-30B7-41CA-B518-7B8C79A7997A}"/>
                </a:ext>
              </a:extLst>
            </p:cNvPr>
            <p:cNvSpPr/>
            <p:nvPr/>
          </p:nvSpPr>
          <p:spPr>
            <a:xfrm>
              <a:off x="794982" y="2349746"/>
              <a:ext cx="1439858" cy="1439858"/>
            </a:xfrm>
            <a:prstGeom prst="gear9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7" name="任意多边形 41">
              <a:extLst>
                <a:ext uri="{FF2B5EF4-FFF2-40B4-BE49-F238E27FC236}">
                  <a16:creationId xmlns:a16="http://schemas.microsoft.com/office/drawing/2014/main" id="{AD46A3F7-985B-437B-BD21-FCC036F2A4D4}"/>
                </a:ext>
              </a:extLst>
            </p:cNvPr>
            <p:cNvSpPr/>
            <p:nvPr/>
          </p:nvSpPr>
          <p:spPr>
            <a:xfrm>
              <a:off x="1743707" y="3506283"/>
              <a:ext cx="832111" cy="83211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51417" tIns="751417" rIns="751418" bIns="751418" spcCol="1270" anchor="ctr"/>
            <a:lstStyle/>
            <a:p>
              <a:pPr algn="ctr" defTabSz="16446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任意多边形 42">
              <a:extLst>
                <a:ext uri="{FF2B5EF4-FFF2-40B4-BE49-F238E27FC236}">
                  <a16:creationId xmlns:a16="http://schemas.microsoft.com/office/drawing/2014/main" id="{7BD4994C-A385-4EAF-8FAF-507E6532C342}"/>
                </a:ext>
              </a:extLst>
            </p:cNvPr>
            <p:cNvSpPr/>
            <p:nvPr/>
          </p:nvSpPr>
          <p:spPr>
            <a:xfrm>
              <a:off x="3425345" y="2076578"/>
              <a:ext cx="832111" cy="83211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51417" tIns="751417" rIns="751418" bIns="751418" spcCol="1270" anchor="ctr"/>
            <a:lstStyle/>
            <a:p>
              <a:pPr algn="ctr" defTabSz="16446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任意多边形 43">
              <a:extLst>
                <a:ext uri="{FF2B5EF4-FFF2-40B4-BE49-F238E27FC236}">
                  <a16:creationId xmlns:a16="http://schemas.microsoft.com/office/drawing/2014/main" id="{85699B29-0C87-4119-BAB2-1AC9BCD137E3}"/>
                </a:ext>
              </a:extLst>
            </p:cNvPr>
            <p:cNvSpPr/>
            <p:nvPr/>
          </p:nvSpPr>
          <p:spPr>
            <a:xfrm>
              <a:off x="1200744" y="4123291"/>
              <a:ext cx="832111" cy="83211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rgbClr val="DE447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51417" tIns="751417" rIns="751418" bIns="751418" spcCol="1270" anchor="ctr"/>
            <a:lstStyle/>
            <a:p>
              <a:pPr algn="ctr" defTabSz="16446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1415AB01-8F3F-4CD7-8909-860B4FEF88CC}"/>
                </a:ext>
              </a:extLst>
            </p:cNvPr>
            <p:cNvSpPr/>
            <p:nvPr/>
          </p:nvSpPr>
          <p:spPr>
            <a:xfrm>
              <a:off x="2818797" y="4555779"/>
              <a:ext cx="290120" cy="290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三十二角星 45">
              <a:extLst>
                <a:ext uri="{FF2B5EF4-FFF2-40B4-BE49-F238E27FC236}">
                  <a16:creationId xmlns:a16="http://schemas.microsoft.com/office/drawing/2014/main" id="{0701A4A9-9BAC-4C84-976B-0675B51F4E1C}"/>
                </a:ext>
              </a:extLst>
            </p:cNvPr>
            <p:cNvSpPr/>
            <p:nvPr/>
          </p:nvSpPr>
          <p:spPr>
            <a:xfrm>
              <a:off x="2074943" y="1487059"/>
              <a:ext cx="498585" cy="551269"/>
            </a:xfrm>
            <a:prstGeom prst="star32">
              <a:avLst>
                <a:gd name="adj" fmla="val 0"/>
              </a:avLst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三十二角星 46">
              <a:extLst>
                <a:ext uri="{FF2B5EF4-FFF2-40B4-BE49-F238E27FC236}">
                  <a16:creationId xmlns:a16="http://schemas.microsoft.com/office/drawing/2014/main" id="{59647E38-8597-4420-BAAA-2BA5F93E16D1}"/>
                </a:ext>
              </a:extLst>
            </p:cNvPr>
            <p:cNvSpPr/>
            <p:nvPr/>
          </p:nvSpPr>
          <p:spPr>
            <a:xfrm>
              <a:off x="1288423" y="2007300"/>
              <a:ext cx="214446" cy="198273"/>
            </a:xfrm>
            <a:prstGeom prst="star32">
              <a:avLst>
                <a:gd name="adj" fmla="val 37455"/>
              </a:avLst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三十二角星 47">
              <a:extLst>
                <a:ext uri="{FF2B5EF4-FFF2-40B4-BE49-F238E27FC236}">
                  <a16:creationId xmlns:a16="http://schemas.microsoft.com/office/drawing/2014/main" id="{F2985335-0B5D-4E57-B317-0B5D5A85BDBA}"/>
                </a:ext>
              </a:extLst>
            </p:cNvPr>
            <p:cNvSpPr/>
            <p:nvPr/>
          </p:nvSpPr>
          <p:spPr>
            <a:xfrm>
              <a:off x="3185460" y="4391690"/>
              <a:ext cx="271570" cy="262258"/>
            </a:xfrm>
            <a:prstGeom prst="star32">
              <a:avLst>
                <a:gd name="adj" fmla="val 30199"/>
              </a:avLst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二十四角星 48">
              <a:extLst>
                <a:ext uri="{FF2B5EF4-FFF2-40B4-BE49-F238E27FC236}">
                  <a16:creationId xmlns:a16="http://schemas.microsoft.com/office/drawing/2014/main" id="{476B29FC-73A5-449C-894E-FE3A0523A42C}"/>
                </a:ext>
              </a:extLst>
            </p:cNvPr>
            <p:cNvSpPr/>
            <p:nvPr/>
          </p:nvSpPr>
          <p:spPr>
            <a:xfrm>
              <a:off x="1238875" y="3710556"/>
              <a:ext cx="608162" cy="543737"/>
            </a:xfrm>
            <a:prstGeom prst="star24">
              <a:avLst>
                <a:gd name="adj" fmla="val 218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 49">
              <a:extLst>
                <a:ext uri="{FF2B5EF4-FFF2-40B4-BE49-F238E27FC236}">
                  <a16:creationId xmlns:a16="http://schemas.microsoft.com/office/drawing/2014/main" id="{C7A54BE4-EBB0-47EF-83D4-6551F57E0E14}"/>
                </a:ext>
              </a:extLst>
            </p:cNvPr>
            <p:cNvSpPr/>
            <p:nvPr/>
          </p:nvSpPr>
          <p:spPr>
            <a:xfrm>
              <a:off x="2832445" y="2407225"/>
              <a:ext cx="624586" cy="558422"/>
            </a:xfrm>
            <a:custGeom>
              <a:avLst/>
              <a:gdLst>
                <a:gd name="connsiteX0" fmla="*/ 701697 w 1371600"/>
                <a:gd name="connsiteY0" fmla="*/ 227769 h 1226305"/>
                <a:gd name="connsiteX1" fmla="*/ 687802 w 1371600"/>
                <a:gd name="connsiteY1" fmla="*/ 528625 h 1226305"/>
                <a:gd name="connsiteX2" fmla="*/ 587288 w 1371600"/>
                <a:gd name="connsiteY2" fmla="*/ 241236 h 1226305"/>
                <a:gd name="connsiteX3" fmla="*/ 660960 w 1371600"/>
                <a:gd name="connsiteY3" fmla="*/ 535055 h 1226305"/>
                <a:gd name="connsiteX4" fmla="*/ 480676 w 1371600"/>
                <a:gd name="connsiteY4" fmla="*/ 280718 h 1226305"/>
                <a:gd name="connsiteX5" fmla="*/ 636893 w 1371600"/>
                <a:gd name="connsiteY5" fmla="*/ 547478 h 1226305"/>
                <a:gd name="connsiteX6" fmla="*/ 389125 w 1371600"/>
                <a:gd name="connsiteY6" fmla="*/ 343525 h 1226305"/>
                <a:gd name="connsiteX7" fmla="*/ 617243 w 1371600"/>
                <a:gd name="connsiteY7" fmla="*/ 565047 h 1226305"/>
                <a:gd name="connsiteX8" fmla="*/ 318877 w 1371600"/>
                <a:gd name="connsiteY8" fmla="*/ 425378 h 1226305"/>
                <a:gd name="connsiteX9" fmla="*/ 603347 w 1371600"/>
                <a:gd name="connsiteY9" fmla="*/ 586564 h 1226305"/>
                <a:gd name="connsiteX10" fmla="*/ 274716 w 1371600"/>
                <a:gd name="connsiteY10" fmla="*/ 520696 h 1226305"/>
                <a:gd name="connsiteX11" fmla="*/ 596155 w 1371600"/>
                <a:gd name="connsiteY11" fmla="*/ 610563 h 1226305"/>
                <a:gd name="connsiteX12" fmla="*/ 259654 w 1371600"/>
                <a:gd name="connsiteY12" fmla="*/ 622986 h 1226305"/>
                <a:gd name="connsiteX13" fmla="*/ 596155 w 1371600"/>
                <a:gd name="connsiteY13" fmla="*/ 635409 h 1226305"/>
                <a:gd name="connsiteX14" fmla="*/ 274716 w 1371600"/>
                <a:gd name="connsiteY14" fmla="*/ 725276 h 1226305"/>
                <a:gd name="connsiteX15" fmla="*/ 603347 w 1371600"/>
                <a:gd name="connsiteY15" fmla="*/ 659408 h 1226305"/>
                <a:gd name="connsiteX16" fmla="*/ 318877 w 1371600"/>
                <a:gd name="connsiteY16" fmla="*/ 820595 h 1226305"/>
                <a:gd name="connsiteX17" fmla="*/ 617243 w 1371600"/>
                <a:gd name="connsiteY17" fmla="*/ 680925 h 1226305"/>
                <a:gd name="connsiteX18" fmla="*/ 389125 w 1371600"/>
                <a:gd name="connsiteY18" fmla="*/ 902447 h 1226305"/>
                <a:gd name="connsiteX19" fmla="*/ 636893 w 1371600"/>
                <a:gd name="connsiteY19" fmla="*/ 698494 h 1226305"/>
                <a:gd name="connsiteX20" fmla="*/ 480676 w 1371600"/>
                <a:gd name="connsiteY20" fmla="*/ 965254 h 1226305"/>
                <a:gd name="connsiteX21" fmla="*/ 660960 w 1371600"/>
                <a:gd name="connsiteY21" fmla="*/ 710917 h 1226305"/>
                <a:gd name="connsiteX22" fmla="*/ 587288 w 1371600"/>
                <a:gd name="connsiteY22" fmla="*/ 1004736 h 1226305"/>
                <a:gd name="connsiteX23" fmla="*/ 687802 w 1371600"/>
                <a:gd name="connsiteY23" fmla="*/ 717347 h 1226305"/>
                <a:gd name="connsiteX24" fmla="*/ 701697 w 1371600"/>
                <a:gd name="connsiteY24" fmla="*/ 1018203 h 1226305"/>
                <a:gd name="connsiteX25" fmla="*/ 715592 w 1371600"/>
                <a:gd name="connsiteY25" fmla="*/ 717347 h 1226305"/>
                <a:gd name="connsiteX26" fmla="*/ 816106 w 1371600"/>
                <a:gd name="connsiteY26" fmla="*/ 1004736 h 1226305"/>
                <a:gd name="connsiteX27" fmla="*/ 742434 w 1371600"/>
                <a:gd name="connsiteY27" fmla="*/ 710917 h 1226305"/>
                <a:gd name="connsiteX28" fmla="*/ 922719 w 1371600"/>
                <a:gd name="connsiteY28" fmla="*/ 965254 h 1226305"/>
                <a:gd name="connsiteX29" fmla="*/ 766501 w 1371600"/>
                <a:gd name="connsiteY29" fmla="*/ 698494 h 1226305"/>
                <a:gd name="connsiteX30" fmla="*/ 1014269 w 1371600"/>
                <a:gd name="connsiteY30" fmla="*/ 902447 h 1226305"/>
                <a:gd name="connsiteX31" fmla="*/ 786151 w 1371600"/>
                <a:gd name="connsiteY31" fmla="*/ 680925 h 1226305"/>
                <a:gd name="connsiteX32" fmla="*/ 1084517 w 1371600"/>
                <a:gd name="connsiteY32" fmla="*/ 820595 h 1226305"/>
                <a:gd name="connsiteX33" fmla="*/ 800047 w 1371600"/>
                <a:gd name="connsiteY33" fmla="*/ 659408 h 1226305"/>
                <a:gd name="connsiteX34" fmla="*/ 1128678 w 1371600"/>
                <a:gd name="connsiteY34" fmla="*/ 725276 h 1226305"/>
                <a:gd name="connsiteX35" fmla="*/ 807239 w 1371600"/>
                <a:gd name="connsiteY35" fmla="*/ 635409 h 1226305"/>
                <a:gd name="connsiteX36" fmla="*/ 1143740 w 1371600"/>
                <a:gd name="connsiteY36" fmla="*/ 622986 h 1226305"/>
                <a:gd name="connsiteX37" fmla="*/ 807239 w 1371600"/>
                <a:gd name="connsiteY37" fmla="*/ 610563 h 1226305"/>
                <a:gd name="connsiteX38" fmla="*/ 1128678 w 1371600"/>
                <a:gd name="connsiteY38" fmla="*/ 520696 h 1226305"/>
                <a:gd name="connsiteX39" fmla="*/ 800047 w 1371600"/>
                <a:gd name="connsiteY39" fmla="*/ 586564 h 1226305"/>
                <a:gd name="connsiteX40" fmla="*/ 1084517 w 1371600"/>
                <a:gd name="connsiteY40" fmla="*/ 425378 h 1226305"/>
                <a:gd name="connsiteX41" fmla="*/ 786151 w 1371600"/>
                <a:gd name="connsiteY41" fmla="*/ 565047 h 1226305"/>
                <a:gd name="connsiteX42" fmla="*/ 1014269 w 1371600"/>
                <a:gd name="connsiteY42" fmla="*/ 343525 h 1226305"/>
                <a:gd name="connsiteX43" fmla="*/ 766501 w 1371600"/>
                <a:gd name="connsiteY43" fmla="*/ 547478 h 1226305"/>
                <a:gd name="connsiteX44" fmla="*/ 922719 w 1371600"/>
                <a:gd name="connsiteY44" fmla="*/ 280718 h 1226305"/>
                <a:gd name="connsiteX45" fmla="*/ 742434 w 1371600"/>
                <a:gd name="connsiteY45" fmla="*/ 535055 h 1226305"/>
                <a:gd name="connsiteX46" fmla="*/ 816106 w 1371600"/>
                <a:gd name="connsiteY46" fmla="*/ 241236 h 1226305"/>
                <a:gd name="connsiteX47" fmla="*/ 715592 w 1371600"/>
                <a:gd name="connsiteY47" fmla="*/ 528625 h 1226305"/>
                <a:gd name="connsiteX48" fmla="*/ 685800 w 1371600"/>
                <a:gd name="connsiteY48" fmla="*/ 0 h 1226305"/>
                <a:gd name="connsiteX49" fmla="*/ 750784 w 1371600"/>
                <a:gd name="connsiteY49" fmla="*/ 171851 h 1226305"/>
                <a:gd name="connsiteX50" fmla="*/ 863298 w 1371600"/>
                <a:gd name="connsiteY50" fmla="*/ 20893 h 1226305"/>
                <a:gd name="connsiteX51" fmla="*/ 876317 w 1371600"/>
                <a:gd name="connsiteY51" fmla="*/ 201922 h 1226305"/>
                <a:gd name="connsiteX52" fmla="*/ 1028700 w 1371600"/>
                <a:gd name="connsiteY52" fmla="*/ 82147 h 1226305"/>
                <a:gd name="connsiteX53" fmla="*/ 988871 w 1371600"/>
                <a:gd name="connsiteY53" fmla="*/ 260023 h 1226305"/>
                <a:gd name="connsiteX54" fmla="*/ 1170734 w 1371600"/>
                <a:gd name="connsiteY54" fmla="*/ 179588 h 1226305"/>
                <a:gd name="connsiteX55" fmla="*/ 1080769 w 1371600"/>
                <a:gd name="connsiteY55" fmla="*/ 342186 h 1226305"/>
                <a:gd name="connsiteX56" fmla="*/ 1279720 w 1371600"/>
                <a:gd name="connsiteY56" fmla="*/ 306576 h 1226305"/>
                <a:gd name="connsiteX57" fmla="*/ 1145753 w 1371600"/>
                <a:gd name="connsiteY57" fmla="*/ 442817 h 1226305"/>
                <a:gd name="connsiteX58" fmla="*/ 1348232 w 1371600"/>
                <a:gd name="connsiteY58" fmla="*/ 454457 h 1226305"/>
                <a:gd name="connsiteX59" fmla="*/ 1179388 w 1371600"/>
                <a:gd name="connsiteY59" fmla="*/ 555052 h 1226305"/>
                <a:gd name="connsiteX60" fmla="*/ 1371600 w 1371600"/>
                <a:gd name="connsiteY60" fmla="*/ 613153 h 1226305"/>
                <a:gd name="connsiteX61" fmla="*/ 1179388 w 1371600"/>
                <a:gd name="connsiteY61" fmla="*/ 671253 h 1226305"/>
                <a:gd name="connsiteX62" fmla="*/ 1348232 w 1371600"/>
                <a:gd name="connsiteY62" fmla="*/ 771848 h 1226305"/>
                <a:gd name="connsiteX63" fmla="*/ 1145753 w 1371600"/>
                <a:gd name="connsiteY63" fmla="*/ 783488 h 1226305"/>
                <a:gd name="connsiteX64" fmla="*/ 1279720 w 1371600"/>
                <a:gd name="connsiteY64" fmla="*/ 919729 h 1226305"/>
                <a:gd name="connsiteX65" fmla="*/ 1080769 w 1371600"/>
                <a:gd name="connsiteY65" fmla="*/ 884119 h 1226305"/>
                <a:gd name="connsiteX66" fmla="*/ 1170734 w 1371600"/>
                <a:gd name="connsiteY66" fmla="*/ 1046717 h 1226305"/>
                <a:gd name="connsiteX67" fmla="*/ 988871 w 1371600"/>
                <a:gd name="connsiteY67" fmla="*/ 966282 h 1226305"/>
                <a:gd name="connsiteX68" fmla="*/ 1028700 w 1371600"/>
                <a:gd name="connsiteY68" fmla="*/ 1144158 h 1226305"/>
                <a:gd name="connsiteX69" fmla="*/ 876317 w 1371600"/>
                <a:gd name="connsiteY69" fmla="*/ 1024383 h 1226305"/>
                <a:gd name="connsiteX70" fmla="*/ 863298 w 1371600"/>
                <a:gd name="connsiteY70" fmla="*/ 1205412 h 1226305"/>
                <a:gd name="connsiteX71" fmla="*/ 750784 w 1371600"/>
                <a:gd name="connsiteY71" fmla="*/ 1054454 h 1226305"/>
                <a:gd name="connsiteX72" fmla="*/ 685800 w 1371600"/>
                <a:gd name="connsiteY72" fmla="*/ 1226305 h 1226305"/>
                <a:gd name="connsiteX73" fmla="*/ 620816 w 1371600"/>
                <a:gd name="connsiteY73" fmla="*/ 1054454 h 1226305"/>
                <a:gd name="connsiteX74" fmla="*/ 508302 w 1371600"/>
                <a:gd name="connsiteY74" fmla="*/ 1205412 h 1226305"/>
                <a:gd name="connsiteX75" fmla="*/ 495283 w 1371600"/>
                <a:gd name="connsiteY75" fmla="*/ 1024383 h 1226305"/>
                <a:gd name="connsiteX76" fmla="*/ 342900 w 1371600"/>
                <a:gd name="connsiteY76" fmla="*/ 1144158 h 1226305"/>
                <a:gd name="connsiteX77" fmla="*/ 382729 w 1371600"/>
                <a:gd name="connsiteY77" fmla="*/ 966282 h 1226305"/>
                <a:gd name="connsiteX78" fmla="*/ 200866 w 1371600"/>
                <a:gd name="connsiteY78" fmla="*/ 1046717 h 1226305"/>
                <a:gd name="connsiteX79" fmla="*/ 290831 w 1371600"/>
                <a:gd name="connsiteY79" fmla="*/ 884119 h 1226305"/>
                <a:gd name="connsiteX80" fmla="*/ 91880 w 1371600"/>
                <a:gd name="connsiteY80" fmla="*/ 919729 h 1226305"/>
                <a:gd name="connsiteX81" fmla="*/ 225847 w 1371600"/>
                <a:gd name="connsiteY81" fmla="*/ 783488 h 1226305"/>
                <a:gd name="connsiteX82" fmla="*/ 23368 w 1371600"/>
                <a:gd name="connsiteY82" fmla="*/ 771848 h 1226305"/>
                <a:gd name="connsiteX83" fmla="*/ 192212 w 1371600"/>
                <a:gd name="connsiteY83" fmla="*/ 671253 h 1226305"/>
                <a:gd name="connsiteX84" fmla="*/ 0 w 1371600"/>
                <a:gd name="connsiteY84" fmla="*/ 613153 h 1226305"/>
                <a:gd name="connsiteX85" fmla="*/ 192212 w 1371600"/>
                <a:gd name="connsiteY85" fmla="*/ 555052 h 1226305"/>
                <a:gd name="connsiteX86" fmla="*/ 23368 w 1371600"/>
                <a:gd name="connsiteY86" fmla="*/ 454457 h 1226305"/>
                <a:gd name="connsiteX87" fmla="*/ 225847 w 1371600"/>
                <a:gd name="connsiteY87" fmla="*/ 442817 h 1226305"/>
                <a:gd name="connsiteX88" fmla="*/ 91880 w 1371600"/>
                <a:gd name="connsiteY88" fmla="*/ 306576 h 1226305"/>
                <a:gd name="connsiteX89" fmla="*/ 290831 w 1371600"/>
                <a:gd name="connsiteY89" fmla="*/ 342186 h 1226305"/>
                <a:gd name="connsiteX90" fmla="*/ 200866 w 1371600"/>
                <a:gd name="connsiteY90" fmla="*/ 179588 h 1226305"/>
                <a:gd name="connsiteX91" fmla="*/ 382729 w 1371600"/>
                <a:gd name="connsiteY91" fmla="*/ 260023 h 1226305"/>
                <a:gd name="connsiteX92" fmla="*/ 342900 w 1371600"/>
                <a:gd name="connsiteY92" fmla="*/ 82147 h 1226305"/>
                <a:gd name="connsiteX93" fmla="*/ 495283 w 1371600"/>
                <a:gd name="connsiteY93" fmla="*/ 201922 h 1226305"/>
                <a:gd name="connsiteX94" fmla="*/ 508302 w 1371600"/>
                <a:gd name="connsiteY94" fmla="*/ 20893 h 1226305"/>
                <a:gd name="connsiteX95" fmla="*/ 620816 w 1371600"/>
                <a:gd name="connsiteY95" fmla="*/ 171851 h 122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371600" h="1226305">
                  <a:moveTo>
                    <a:pt x="701697" y="227769"/>
                  </a:moveTo>
                  <a:lnTo>
                    <a:pt x="687802" y="528625"/>
                  </a:lnTo>
                  <a:lnTo>
                    <a:pt x="587288" y="241236"/>
                  </a:lnTo>
                  <a:lnTo>
                    <a:pt x="660960" y="535055"/>
                  </a:lnTo>
                  <a:lnTo>
                    <a:pt x="480676" y="280718"/>
                  </a:lnTo>
                  <a:lnTo>
                    <a:pt x="636893" y="547478"/>
                  </a:lnTo>
                  <a:lnTo>
                    <a:pt x="389125" y="343525"/>
                  </a:lnTo>
                  <a:lnTo>
                    <a:pt x="617243" y="565047"/>
                  </a:lnTo>
                  <a:lnTo>
                    <a:pt x="318877" y="425378"/>
                  </a:lnTo>
                  <a:lnTo>
                    <a:pt x="603347" y="586564"/>
                  </a:lnTo>
                  <a:lnTo>
                    <a:pt x="274716" y="520696"/>
                  </a:lnTo>
                  <a:lnTo>
                    <a:pt x="596155" y="610563"/>
                  </a:lnTo>
                  <a:lnTo>
                    <a:pt x="259654" y="622986"/>
                  </a:lnTo>
                  <a:lnTo>
                    <a:pt x="596155" y="635409"/>
                  </a:lnTo>
                  <a:lnTo>
                    <a:pt x="274716" y="725276"/>
                  </a:lnTo>
                  <a:lnTo>
                    <a:pt x="603347" y="659408"/>
                  </a:lnTo>
                  <a:lnTo>
                    <a:pt x="318877" y="820595"/>
                  </a:lnTo>
                  <a:lnTo>
                    <a:pt x="617243" y="680925"/>
                  </a:lnTo>
                  <a:lnTo>
                    <a:pt x="389125" y="902447"/>
                  </a:lnTo>
                  <a:lnTo>
                    <a:pt x="636893" y="698494"/>
                  </a:lnTo>
                  <a:lnTo>
                    <a:pt x="480676" y="965254"/>
                  </a:lnTo>
                  <a:lnTo>
                    <a:pt x="660960" y="710917"/>
                  </a:lnTo>
                  <a:lnTo>
                    <a:pt x="587288" y="1004736"/>
                  </a:lnTo>
                  <a:lnTo>
                    <a:pt x="687802" y="717347"/>
                  </a:lnTo>
                  <a:lnTo>
                    <a:pt x="701697" y="1018203"/>
                  </a:lnTo>
                  <a:lnTo>
                    <a:pt x="715592" y="717347"/>
                  </a:lnTo>
                  <a:lnTo>
                    <a:pt x="816106" y="1004736"/>
                  </a:lnTo>
                  <a:lnTo>
                    <a:pt x="742434" y="710917"/>
                  </a:lnTo>
                  <a:lnTo>
                    <a:pt x="922719" y="965254"/>
                  </a:lnTo>
                  <a:lnTo>
                    <a:pt x="766501" y="698494"/>
                  </a:lnTo>
                  <a:lnTo>
                    <a:pt x="1014269" y="902447"/>
                  </a:lnTo>
                  <a:lnTo>
                    <a:pt x="786151" y="680925"/>
                  </a:lnTo>
                  <a:lnTo>
                    <a:pt x="1084517" y="820595"/>
                  </a:lnTo>
                  <a:lnTo>
                    <a:pt x="800047" y="659408"/>
                  </a:lnTo>
                  <a:lnTo>
                    <a:pt x="1128678" y="725276"/>
                  </a:lnTo>
                  <a:lnTo>
                    <a:pt x="807239" y="635409"/>
                  </a:lnTo>
                  <a:lnTo>
                    <a:pt x="1143740" y="622986"/>
                  </a:lnTo>
                  <a:lnTo>
                    <a:pt x="807239" y="610563"/>
                  </a:lnTo>
                  <a:lnTo>
                    <a:pt x="1128678" y="520696"/>
                  </a:lnTo>
                  <a:lnTo>
                    <a:pt x="800047" y="586564"/>
                  </a:lnTo>
                  <a:lnTo>
                    <a:pt x="1084517" y="425378"/>
                  </a:lnTo>
                  <a:lnTo>
                    <a:pt x="786151" y="565047"/>
                  </a:lnTo>
                  <a:lnTo>
                    <a:pt x="1014269" y="343525"/>
                  </a:lnTo>
                  <a:lnTo>
                    <a:pt x="766501" y="547478"/>
                  </a:lnTo>
                  <a:lnTo>
                    <a:pt x="922719" y="280718"/>
                  </a:lnTo>
                  <a:lnTo>
                    <a:pt x="742434" y="535055"/>
                  </a:lnTo>
                  <a:lnTo>
                    <a:pt x="816106" y="241236"/>
                  </a:lnTo>
                  <a:lnTo>
                    <a:pt x="715592" y="528625"/>
                  </a:lnTo>
                  <a:close/>
                  <a:moveTo>
                    <a:pt x="685800" y="0"/>
                  </a:moveTo>
                  <a:lnTo>
                    <a:pt x="750784" y="171851"/>
                  </a:lnTo>
                  <a:lnTo>
                    <a:pt x="863298" y="20893"/>
                  </a:lnTo>
                  <a:lnTo>
                    <a:pt x="876317" y="201922"/>
                  </a:lnTo>
                  <a:lnTo>
                    <a:pt x="1028700" y="82147"/>
                  </a:lnTo>
                  <a:lnTo>
                    <a:pt x="988871" y="260023"/>
                  </a:lnTo>
                  <a:lnTo>
                    <a:pt x="1170734" y="179588"/>
                  </a:lnTo>
                  <a:lnTo>
                    <a:pt x="1080769" y="342186"/>
                  </a:lnTo>
                  <a:lnTo>
                    <a:pt x="1279720" y="306576"/>
                  </a:lnTo>
                  <a:lnTo>
                    <a:pt x="1145753" y="442817"/>
                  </a:lnTo>
                  <a:lnTo>
                    <a:pt x="1348232" y="454457"/>
                  </a:lnTo>
                  <a:lnTo>
                    <a:pt x="1179388" y="555052"/>
                  </a:lnTo>
                  <a:lnTo>
                    <a:pt x="1371600" y="613153"/>
                  </a:lnTo>
                  <a:lnTo>
                    <a:pt x="1179388" y="671253"/>
                  </a:lnTo>
                  <a:lnTo>
                    <a:pt x="1348232" y="771848"/>
                  </a:lnTo>
                  <a:lnTo>
                    <a:pt x="1145753" y="783488"/>
                  </a:lnTo>
                  <a:lnTo>
                    <a:pt x="1279720" y="919729"/>
                  </a:lnTo>
                  <a:lnTo>
                    <a:pt x="1080769" y="884119"/>
                  </a:lnTo>
                  <a:lnTo>
                    <a:pt x="1170734" y="1046717"/>
                  </a:lnTo>
                  <a:lnTo>
                    <a:pt x="988871" y="966282"/>
                  </a:lnTo>
                  <a:lnTo>
                    <a:pt x="1028700" y="1144158"/>
                  </a:lnTo>
                  <a:lnTo>
                    <a:pt x="876317" y="1024383"/>
                  </a:lnTo>
                  <a:lnTo>
                    <a:pt x="863298" y="1205412"/>
                  </a:lnTo>
                  <a:lnTo>
                    <a:pt x="750784" y="1054454"/>
                  </a:lnTo>
                  <a:lnTo>
                    <a:pt x="685800" y="1226305"/>
                  </a:lnTo>
                  <a:lnTo>
                    <a:pt x="620816" y="1054454"/>
                  </a:lnTo>
                  <a:lnTo>
                    <a:pt x="508302" y="1205412"/>
                  </a:lnTo>
                  <a:lnTo>
                    <a:pt x="495283" y="1024383"/>
                  </a:lnTo>
                  <a:lnTo>
                    <a:pt x="342900" y="1144158"/>
                  </a:lnTo>
                  <a:lnTo>
                    <a:pt x="382729" y="966282"/>
                  </a:lnTo>
                  <a:lnTo>
                    <a:pt x="200866" y="1046717"/>
                  </a:lnTo>
                  <a:lnTo>
                    <a:pt x="290831" y="884119"/>
                  </a:lnTo>
                  <a:lnTo>
                    <a:pt x="91880" y="919729"/>
                  </a:lnTo>
                  <a:lnTo>
                    <a:pt x="225847" y="783488"/>
                  </a:lnTo>
                  <a:lnTo>
                    <a:pt x="23368" y="771848"/>
                  </a:lnTo>
                  <a:lnTo>
                    <a:pt x="192212" y="671253"/>
                  </a:lnTo>
                  <a:lnTo>
                    <a:pt x="0" y="613153"/>
                  </a:lnTo>
                  <a:lnTo>
                    <a:pt x="192212" y="555052"/>
                  </a:lnTo>
                  <a:lnTo>
                    <a:pt x="23368" y="454457"/>
                  </a:lnTo>
                  <a:lnTo>
                    <a:pt x="225847" y="442817"/>
                  </a:lnTo>
                  <a:lnTo>
                    <a:pt x="91880" y="306576"/>
                  </a:lnTo>
                  <a:lnTo>
                    <a:pt x="290831" y="342186"/>
                  </a:lnTo>
                  <a:lnTo>
                    <a:pt x="200866" y="179588"/>
                  </a:lnTo>
                  <a:lnTo>
                    <a:pt x="382729" y="260023"/>
                  </a:lnTo>
                  <a:lnTo>
                    <a:pt x="342900" y="82147"/>
                  </a:lnTo>
                  <a:lnTo>
                    <a:pt x="495283" y="201922"/>
                  </a:lnTo>
                  <a:lnTo>
                    <a:pt x="508302" y="20893"/>
                  </a:lnTo>
                  <a:lnTo>
                    <a:pt x="620816" y="17185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 50">
              <a:extLst>
                <a:ext uri="{FF2B5EF4-FFF2-40B4-BE49-F238E27FC236}">
                  <a16:creationId xmlns:a16="http://schemas.microsoft.com/office/drawing/2014/main" id="{A110B3CB-F1FB-4454-861D-39D79E2C65C4}"/>
                </a:ext>
              </a:extLst>
            </p:cNvPr>
            <p:cNvSpPr/>
            <p:nvPr/>
          </p:nvSpPr>
          <p:spPr>
            <a:xfrm>
              <a:off x="1941522" y="4286338"/>
              <a:ext cx="372878" cy="333379"/>
            </a:xfrm>
            <a:custGeom>
              <a:avLst/>
              <a:gdLst>
                <a:gd name="connsiteX0" fmla="*/ 701697 w 1371600"/>
                <a:gd name="connsiteY0" fmla="*/ 227769 h 1226305"/>
                <a:gd name="connsiteX1" fmla="*/ 687802 w 1371600"/>
                <a:gd name="connsiteY1" fmla="*/ 528625 h 1226305"/>
                <a:gd name="connsiteX2" fmla="*/ 587288 w 1371600"/>
                <a:gd name="connsiteY2" fmla="*/ 241236 h 1226305"/>
                <a:gd name="connsiteX3" fmla="*/ 660960 w 1371600"/>
                <a:gd name="connsiteY3" fmla="*/ 535055 h 1226305"/>
                <a:gd name="connsiteX4" fmla="*/ 480676 w 1371600"/>
                <a:gd name="connsiteY4" fmla="*/ 280718 h 1226305"/>
                <a:gd name="connsiteX5" fmla="*/ 636893 w 1371600"/>
                <a:gd name="connsiteY5" fmla="*/ 547478 h 1226305"/>
                <a:gd name="connsiteX6" fmla="*/ 389125 w 1371600"/>
                <a:gd name="connsiteY6" fmla="*/ 343525 h 1226305"/>
                <a:gd name="connsiteX7" fmla="*/ 617243 w 1371600"/>
                <a:gd name="connsiteY7" fmla="*/ 565047 h 1226305"/>
                <a:gd name="connsiteX8" fmla="*/ 318877 w 1371600"/>
                <a:gd name="connsiteY8" fmla="*/ 425378 h 1226305"/>
                <a:gd name="connsiteX9" fmla="*/ 603347 w 1371600"/>
                <a:gd name="connsiteY9" fmla="*/ 586564 h 1226305"/>
                <a:gd name="connsiteX10" fmla="*/ 274716 w 1371600"/>
                <a:gd name="connsiteY10" fmla="*/ 520696 h 1226305"/>
                <a:gd name="connsiteX11" fmla="*/ 596155 w 1371600"/>
                <a:gd name="connsiteY11" fmla="*/ 610563 h 1226305"/>
                <a:gd name="connsiteX12" fmla="*/ 259654 w 1371600"/>
                <a:gd name="connsiteY12" fmla="*/ 622986 h 1226305"/>
                <a:gd name="connsiteX13" fmla="*/ 596155 w 1371600"/>
                <a:gd name="connsiteY13" fmla="*/ 635409 h 1226305"/>
                <a:gd name="connsiteX14" fmla="*/ 274716 w 1371600"/>
                <a:gd name="connsiteY14" fmla="*/ 725276 h 1226305"/>
                <a:gd name="connsiteX15" fmla="*/ 603347 w 1371600"/>
                <a:gd name="connsiteY15" fmla="*/ 659408 h 1226305"/>
                <a:gd name="connsiteX16" fmla="*/ 318877 w 1371600"/>
                <a:gd name="connsiteY16" fmla="*/ 820595 h 1226305"/>
                <a:gd name="connsiteX17" fmla="*/ 617243 w 1371600"/>
                <a:gd name="connsiteY17" fmla="*/ 680925 h 1226305"/>
                <a:gd name="connsiteX18" fmla="*/ 389125 w 1371600"/>
                <a:gd name="connsiteY18" fmla="*/ 902447 h 1226305"/>
                <a:gd name="connsiteX19" fmla="*/ 636893 w 1371600"/>
                <a:gd name="connsiteY19" fmla="*/ 698494 h 1226305"/>
                <a:gd name="connsiteX20" fmla="*/ 480676 w 1371600"/>
                <a:gd name="connsiteY20" fmla="*/ 965254 h 1226305"/>
                <a:gd name="connsiteX21" fmla="*/ 660960 w 1371600"/>
                <a:gd name="connsiteY21" fmla="*/ 710917 h 1226305"/>
                <a:gd name="connsiteX22" fmla="*/ 587288 w 1371600"/>
                <a:gd name="connsiteY22" fmla="*/ 1004736 h 1226305"/>
                <a:gd name="connsiteX23" fmla="*/ 687802 w 1371600"/>
                <a:gd name="connsiteY23" fmla="*/ 717347 h 1226305"/>
                <a:gd name="connsiteX24" fmla="*/ 701697 w 1371600"/>
                <a:gd name="connsiteY24" fmla="*/ 1018203 h 1226305"/>
                <a:gd name="connsiteX25" fmla="*/ 715592 w 1371600"/>
                <a:gd name="connsiteY25" fmla="*/ 717347 h 1226305"/>
                <a:gd name="connsiteX26" fmla="*/ 816106 w 1371600"/>
                <a:gd name="connsiteY26" fmla="*/ 1004736 h 1226305"/>
                <a:gd name="connsiteX27" fmla="*/ 742434 w 1371600"/>
                <a:gd name="connsiteY27" fmla="*/ 710917 h 1226305"/>
                <a:gd name="connsiteX28" fmla="*/ 922719 w 1371600"/>
                <a:gd name="connsiteY28" fmla="*/ 965254 h 1226305"/>
                <a:gd name="connsiteX29" fmla="*/ 766501 w 1371600"/>
                <a:gd name="connsiteY29" fmla="*/ 698494 h 1226305"/>
                <a:gd name="connsiteX30" fmla="*/ 1014269 w 1371600"/>
                <a:gd name="connsiteY30" fmla="*/ 902447 h 1226305"/>
                <a:gd name="connsiteX31" fmla="*/ 786151 w 1371600"/>
                <a:gd name="connsiteY31" fmla="*/ 680925 h 1226305"/>
                <a:gd name="connsiteX32" fmla="*/ 1084517 w 1371600"/>
                <a:gd name="connsiteY32" fmla="*/ 820595 h 1226305"/>
                <a:gd name="connsiteX33" fmla="*/ 800047 w 1371600"/>
                <a:gd name="connsiteY33" fmla="*/ 659408 h 1226305"/>
                <a:gd name="connsiteX34" fmla="*/ 1128678 w 1371600"/>
                <a:gd name="connsiteY34" fmla="*/ 725276 h 1226305"/>
                <a:gd name="connsiteX35" fmla="*/ 807239 w 1371600"/>
                <a:gd name="connsiteY35" fmla="*/ 635409 h 1226305"/>
                <a:gd name="connsiteX36" fmla="*/ 1143740 w 1371600"/>
                <a:gd name="connsiteY36" fmla="*/ 622986 h 1226305"/>
                <a:gd name="connsiteX37" fmla="*/ 807239 w 1371600"/>
                <a:gd name="connsiteY37" fmla="*/ 610563 h 1226305"/>
                <a:gd name="connsiteX38" fmla="*/ 1128678 w 1371600"/>
                <a:gd name="connsiteY38" fmla="*/ 520696 h 1226305"/>
                <a:gd name="connsiteX39" fmla="*/ 800047 w 1371600"/>
                <a:gd name="connsiteY39" fmla="*/ 586564 h 1226305"/>
                <a:gd name="connsiteX40" fmla="*/ 1084517 w 1371600"/>
                <a:gd name="connsiteY40" fmla="*/ 425378 h 1226305"/>
                <a:gd name="connsiteX41" fmla="*/ 786151 w 1371600"/>
                <a:gd name="connsiteY41" fmla="*/ 565047 h 1226305"/>
                <a:gd name="connsiteX42" fmla="*/ 1014269 w 1371600"/>
                <a:gd name="connsiteY42" fmla="*/ 343525 h 1226305"/>
                <a:gd name="connsiteX43" fmla="*/ 766501 w 1371600"/>
                <a:gd name="connsiteY43" fmla="*/ 547478 h 1226305"/>
                <a:gd name="connsiteX44" fmla="*/ 922719 w 1371600"/>
                <a:gd name="connsiteY44" fmla="*/ 280718 h 1226305"/>
                <a:gd name="connsiteX45" fmla="*/ 742434 w 1371600"/>
                <a:gd name="connsiteY45" fmla="*/ 535055 h 1226305"/>
                <a:gd name="connsiteX46" fmla="*/ 816106 w 1371600"/>
                <a:gd name="connsiteY46" fmla="*/ 241236 h 1226305"/>
                <a:gd name="connsiteX47" fmla="*/ 715592 w 1371600"/>
                <a:gd name="connsiteY47" fmla="*/ 528625 h 1226305"/>
                <a:gd name="connsiteX48" fmla="*/ 685800 w 1371600"/>
                <a:gd name="connsiteY48" fmla="*/ 0 h 1226305"/>
                <a:gd name="connsiteX49" fmla="*/ 750784 w 1371600"/>
                <a:gd name="connsiteY49" fmla="*/ 171851 h 1226305"/>
                <a:gd name="connsiteX50" fmla="*/ 863298 w 1371600"/>
                <a:gd name="connsiteY50" fmla="*/ 20893 h 1226305"/>
                <a:gd name="connsiteX51" fmla="*/ 876317 w 1371600"/>
                <a:gd name="connsiteY51" fmla="*/ 201922 h 1226305"/>
                <a:gd name="connsiteX52" fmla="*/ 1028700 w 1371600"/>
                <a:gd name="connsiteY52" fmla="*/ 82147 h 1226305"/>
                <a:gd name="connsiteX53" fmla="*/ 988871 w 1371600"/>
                <a:gd name="connsiteY53" fmla="*/ 260023 h 1226305"/>
                <a:gd name="connsiteX54" fmla="*/ 1170734 w 1371600"/>
                <a:gd name="connsiteY54" fmla="*/ 179588 h 1226305"/>
                <a:gd name="connsiteX55" fmla="*/ 1080769 w 1371600"/>
                <a:gd name="connsiteY55" fmla="*/ 342186 h 1226305"/>
                <a:gd name="connsiteX56" fmla="*/ 1279720 w 1371600"/>
                <a:gd name="connsiteY56" fmla="*/ 306576 h 1226305"/>
                <a:gd name="connsiteX57" fmla="*/ 1145753 w 1371600"/>
                <a:gd name="connsiteY57" fmla="*/ 442817 h 1226305"/>
                <a:gd name="connsiteX58" fmla="*/ 1348232 w 1371600"/>
                <a:gd name="connsiteY58" fmla="*/ 454457 h 1226305"/>
                <a:gd name="connsiteX59" fmla="*/ 1179388 w 1371600"/>
                <a:gd name="connsiteY59" fmla="*/ 555052 h 1226305"/>
                <a:gd name="connsiteX60" fmla="*/ 1371600 w 1371600"/>
                <a:gd name="connsiteY60" fmla="*/ 613153 h 1226305"/>
                <a:gd name="connsiteX61" fmla="*/ 1179388 w 1371600"/>
                <a:gd name="connsiteY61" fmla="*/ 671253 h 1226305"/>
                <a:gd name="connsiteX62" fmla="*/ 1348232 w 1371600"/>
                <a:gd name="connsiteY62" fmla="*/ 771848 h 1226305"/>
                <a:gd name="connsiteX63" fmla="*/ 1145753 w 1371600"/>
                <a:gd name="connsiteY63" fmla="*/ 783488 h 1226305"/>
                <a:gd name="connsiteX64" fmla="*/ 1279720 w 1371600"/>
                <a:gd name="connsiteY64" fmla="*/ 919729 h 1226305"/>
                <a:gd name="connsiteX65" fmla="*/ 1080769 w 1371600"/>
                <a:gd name="connsiteY65" fmla="*/ 884119 h 1226305"/>
                <a:gd name="connsiteX66" fmla="*/ 1170734 w 1371600"/>
                <a:gd name="connsiteY66" fmla="*/ 1046717 h 1226305"/>
                <a:gd name="connsiteX67" fmla="*/ 988871 w 1371600"/>
                <a:gd name="connsiteY67" fmla="*/ 966282 h 1226305"/>
                <a:gd name="connsiteX68" fmla="*/ 1028700 w 1371600"/>
                <a:gd name="connsiteY68" fmla="*/ 1144158 h 1226305"/>
                <a:gd name="connsiteX69" fmla="*/ 876317 w 1371600"/>
                <a:gd name="connsiteY69" fmla="*/ 1024383 h 1226305"/>
                <a:gd name="connsiteX70" fmla="*/ 863298 w 1371600"/>
                <a:gd name="connsiteY70" fmla="*/ 1205412 h 1226305"/>
                <a:gd name="connsiteX71" fmla="*/ 750784 w 1371600"/>
                <a:gd name="connsiteY71" fmla="*/ 1054454 h 1226305"/>
                <a:gd name="connsiteX72" fmla="*/ 685800 w 1371600"/>
                <a:gd name="connsiteY72" fmla="*/ 1226305 h 1226305"/>
                <a:gd name="connsiteX73" fmla="*/ 620816 w 1371600"/>
                <a:gd name="connsiteY73" fmla="*/ 1054454 h 1226305"/>
                <a:gd name="connsiteX74" fmla="*/ 508302 w 1371600"/>
                <a:gd name="connsiteY74" fmla="*/ 1205412 h 1226305"/>
                <a:gd name="connsiteX75" fmla="*/ 495283 w 1371600"/>
                <a:gd name="connsiteY75" fmla="*/ 1024383 h 1226305"/>
                <a:gd name="connsiteX76" fmla="*/ 342900 w 1371600"/>
                <a:gd name="connsiteY76" fmla="*/ 1144158 h 1226305"/>
                <a:gd name="connsiteX77" fmla="*/ 382729 w 1371600"/>
                <a:gd name="connsiteY77" fmla="*/ 966282 h 1226305"/>
                <a:gd name="connsiteX78" fmla="*/ 200866 w 1371600"/>
                <a:gd name="connsiteY78" fmla="*/ 1046717 h 1226305"/>
                <a:gd name="connsiteX79" fmla="*/ 290831 w 1371600"/>
                <a:gd name="connsiteY79" fmla="*/ 884119 h 1226305"/>
                <a:gd name="connsiteX80" fmla="*/ 91880 w 1371600"/>
                <a:gd name="connsiteY80" fmla="*/ 919729 h 1226305"/>
                <a:gd name="connsiteX81" fmla="*/ 225847 w 1371600"/>
                <a:gd name="connsiteY81" fmla="*/ 783488 h 1226305"/>
                <a:gd name="connsiteX82" fmla="*/ 23368 w 1371600"/>
                <a:gd name="connsiteY82" fmla="*/ 771848 h 1226305"/>
                <a:gd name="connsiteX83" fmla="*/ 192212 w 1371600"/>
                <a:gd name="connsiteY83" fmla="*/ 671253 h 1226305"/>
                <a:gd name="connsiteX84" fmla="*/ 0 w 1371600"/>
                <a:gd name="connsiteY84" fmla="*/ 613153 h 1226305"/>
                <a:gd name="connsiteX85" fmla="*/ 192212 w 1371600"/>
                <a:gd name="connsiteY85" fmla="*/ 555052 h 1226305"/>
                <a:gd name="connsiteX86" fmla="*/ 23368 w 1371600"/>
                <a:gd name="connsiteY86" fmla="*/ 454457 h 1226305"/>
                <a:gd name="connsiteX87" fmla="*/ 225847 w 1371600"/>
                <a:gd name="connsiteY87" fmla="*/ 442817 h 1226305"/>
                <a:gd name="connsiteX88" fmla="*/ 91880 w 1371600"/>
                <a:gd name="connsiteY88" fmla="*/ 306576 h 1226305"/>
                <a:gd name="connsiteX89" fmla="*/ 290831 w 1371600"/>
                <a:gd name="connsiteY89" fmla="*/ 342186 h 1226305"/>
                <a:gd name="connsiteX90" fmla="*/ 200866 w 1371600"/>
                <a:gd name="connsiteY90" fmla="*/ 179588 h 1226305"/>
                <a:gd name="connsiteX91" fmla="*/ 382729 w 1371600"/>
                <a:gd name="connsiteY91" fmla="*/ 260023 h 1226305"/>
                <a:gd name="connsiteX92" fmla="*/ 342900 w 1371600"/>
                <a:gd name="connsiteY92" fmla="*/ 82147 h 1226305"/>
                <a:gd name="connsiteX93" fmla="*/ 495283 w 1371600"/>
                <a:gd name="connsiteY93" fmla="*/ 201922 h 1226305"/>
                <a:gd name="connsiteX94" fmla="*/ 508302 w 1371600"/>
                <a:gd name="connsiteY94" fmla="*/ 20893 h 1226305"/>
                <a:gd name="connsiteX95" fmla="*/ 620816 w 1371600"/>
                <a:gd name="connsiteY95" fmla="*/ 171851 h 122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371600" h="1226305">
                  <a:moveTo>
                    <a:pt x="701697" y="227769"/>
                  </a:moveTo>
                  <a:lnTo>
                    <a:pt x="687802" y="528625"/>
                  </a:lnTo>
                  <a:lnTo>
                    <a:pt x="587288" y="241236"/>
                  </a:lnTo>
                  <a:lnTo>
                    <a:pt x="660960" y="535055"/>
                  </a:lnTo>
                  <a:lnTo>
                    <a:pt x="480676" y="280718"/>
                  </a:lnTo>
                  <a:lnTo>
                    <a:pt x="636893" y="547478"/>
                  </a:lnTo>
                  <a:lnTo>
                    <a:pt x="389125" y="343525"/>
                  </a:lnTo>
                  <a:lnTo>
                    <a:pt x="617243" y="565047"/>
                  </a:lnTo>
                  <a:lnTo>
                    <a:pt x="318877" y="425378"/>
                  </a:lnTo>
                  <a:lnTo>
                    <a:pt x="603347" y="586564"/>
                  </a:lnTo>
                  <a:lnTo>
                    <a:pt x="274716" y="520696"/>
                  </a:lnTo>
                  <a:lnTo>
                    <a:pt x="596155" y="610563"/>
                  </a:lnTo>
                  <a:lnTo>
                    <a:pt x="259654" y="622986"/>
                  </a:lnTo>
                  <a:lnTo>
                    <a:pt x="596155" y="635409"/>
                  </a:lnTo>
                  <a:lnTo>
                    <a:pt x="274716" y="725276"/>
                  </a:lnTo>
                  <a:lnTo>
                    <a:pt x="603347" y="659408"/>
                  </a:lnTo>
                  <a:lnTo>
                    <a:pt x="318877" y="820595"/>
                  </a:lnTo>
                  <a:lnTo>
                    <a:pt x="617243" y="680925"/>
                  </a:lnTo>
                  <a:lnTo>
                    <a:pt x="389125" y="902447"/>
                  </a:lnTo>
                  <a:lnTo>
                    <a:pt x="636893" y="698494"/>
                  </a:lnTo>
                  <a:lnTo>
                    <a:pt x="480676" y="965254"/>
                  </a:lnTo>
                  <a:lnTo>
                    <a:pt x="660960" y="710917"/>
                  </a:lnTo>
                  <a:lnTo>
                    <a:pt x="587288" y="1004736"/>
                  </a:lnTo>
                  <a:lnTo>
                    <a:pt x="687802" y="717347"/>
                  </a:lnTo>
                  <a:lnTo>
                    <a:pt x="701697" y="1018203"/>
                  </a:lnTo>
                  <a:lnTo>
                    <a:pt x="715592" y="717347"/>
                  </a:lnTo>
                  <a:lnTo>
                    <a:pt x="816106" y="1004736"/>
                  </a:lnTo>
                  <a:lnTo>
                    <a:pt x="742434" y="710917"/>
                  </a:lnTo>
                  <a:lnTo>
                    <a:pt x="922719" y="965254"/>
                  </a:lnTo>
                  <a:lnTo>
                    <a:pt x="766501" y="698494"/>
                  </a:lnTo>
                  <a:lnTo>
                    <a:pt x="1014269" y="902447"/>
                  </a:lnTo>
                  <a:lnTo>
                    <a:pt x="786151" y="680925"/>
                  </a:lnTo>
                  <a:lnTo>
                    <a:pt x="1084517" y="820595"/>
                  </a:lnTo>
                  <a:lnTo>
                    <a:pt x="800047" y="659408"/>
                  </a:lnTo>
                  <a:lnTo>
                    <a:pt x="1128678" y="725276"/>
                  </a:lnTo>
                  <a:lnTo>
                    <a:pt x="807239" y="635409"/>
                  </a:lnTo>
                  <a:lnTo>
                    <a:pt x="1143740" y="622986"/>
                  </a:lnTo>
                  <a:lnTo>
                    <a:pt x="807239" y="610563"/>
                  </a:lnTo>
                  <a:lnTo>
                    <a:pt x="1128678" y="520696"/>
                  </a:lnTo>
                  <a:lnTo>
                    <a:pt x="800047" y="586564"/>
                  </a:lnTo>
                  <a:lnTo>
                    <a:pt x="1084517" y="425378"/>
                  </a:lnTo>
                  <a:lnTo>
                    <a:pt x="786151" y="565047"/>
                  </a:lnTo>
                  <a:lnTo>
                    <a:pt x="1014269" y="343525"/>
                  </a:lnTo>
                  <a:lnTo>
                    <a:pt x="766501" y="547478"/>
                  </a:lnTo>
                  <a:lnTo>
                    <a:pt x="922719" y="280718"/>
                  </a:lnTo>
                  <a:lnTo>
                    <a:pt x="742434" y="535055"/>
                  </a:lnTo>
                  <a:lnTo>
                    <a:pt x="816106" y="241236"/>
                  </a:lnTo>
                  <a:lnTo>
                    <a:pt x="715592" y="528625"/>
                  </a:lnTo>
                  <a:close/>
                  <a:moveTo>
                    <a:pt x="685800" y="0"/>
                  </a:moveTo>
                  <a:lnTo>
                    <a:pt x="750784" y="171851"/>
                  </a:lnTo>
                  <a:lnTo>
                    <a:pt x="863298" y="20893"/>
                  </a:lnTo>
                  <a:lnTo>
                    <a:pt x="876317" y="201922"/>
                  </a:lnTo>
                  <a:lnTo>
                    <a:pt x="1028700" y="82147"/>
                  </a:lnTo>
                  <a:lnTo>
                    <a:pt x="988871" y="260023"/>
                  </a:lnTo>
                  <a:lnTo>
                    <a:pt x="1170734" y="179588"/>
                  </a:lnTo>
                  <a:lnTo>
                    <a:pt x="1080769" y="342186"/>
                  </a:lnTo>
                  <a:lnTo>
                    <a:pt x="1279720" y="306576"/>
                  </a:lnTo>
                  <a:lnTo>
                    <a:pt x="1145753" y="442817"/>
                  </a:lnTo>
                  <a:lnTo>
                    <a:pt x="1348232" y="454457"/>
                  </a:lnTo>
                  <a:lnTo>
                    <a:pt x="1179388" y="555052"/>
                  </a:lnTo>
                  <a:lnTo>
                    <a:pt x="1371600" y="613153"/>
                  </a:lnTo>
                  <a:lnTo>
                    <a:pt x="1179388" y="671253"/>
                  </a:lnTo>
                  <a:lnTo>
                    <a:pt x="1348232" y="771848"/>
                  </a:lnTo>
                  <a:lnTo>
                    <a:pt x="1145753" y="783488"/>
                  </a:lnTo>
                  <a:lnTo>
                    <a:pt x="1279720" y="919729"/>
                  </a:lnTo>
                  <a:lnTo>
                    <a:pt x="1080769" y="884119"/>
                  </a:lnTo>
                  <a:lnTo>
                    <a:pt x="1170734" y="1046717"/>
                  </a:lnTo>
                  <a:lnTo>
                    <a:pt x="988871" y="966282"/>
                  </a:lnTo>
                  <a:lnTo>
                    <a:pt x="1028700" y="1144158"/>
                  </a:lnTo>
                  <a:lnTo>
                    <a:pt x="876317" y="1024383"/>
                  </a:lnTo>
                  <a:lnTo>
                    <a:pt x="863298" y="1205412"/>
                  </a:lnTo>
                  <a:lnTo>
                    <a:pt x="750784" y="1054454"/>
                  </a:lnTo>
                  <a:lnTo>
                    <a:pt x="685800" y="1226305"/>
                  </a:lnTo>
                  <a:lnTo>
                    <a:pt x="620816" y="1054454"/>
                  </a:lnTo>
                  <a:lnTo>
                    <a:pt x="508302" y="1205412"/>
                  </a:lnTo>
                  <a:lnTo>
                    <a:pt x="495283" y="1024383"/>
                  </a:lnTo>
                  <a:lnTo>
                    <a:pt x="342900" y="1144158"/>
                  </a:lnTo>
                  <a:lnTo>
                    <a:pt x="382729" y="966282"/>
                  </a:lnTo>
                  <a:lnTo>
                    <a:pt x="200866" y="1046717"/>
                  </a:lnTo>
                  <a:lnTo>
                    <a:pt x="290831" y="884119"/>
                  </a:lnTo>
                  <a:lnTo>
                    <a:pt x="91880" y="919729"/>
                  </a:lnTo>
                  <a:lnTo>
                    <a:pt x="225847" y="783488"/>
                  </a:lnTo>
                  <a:lnTo>
                    <a:pt x="23368" y="771848"/>
                  </a:lnTo>
                  <a:lnTo>
                    <a:pt x="192212" y="671253"/>
                  </a:lnTo>
                  <a:lnTo>
                    <a:pt x="0" y="613153"/>
                  </a:lnTo>
                  <a:lnTo>
                    <a:pt x="192212" y="555052"/>
                  </a:lnTo>
                  <a:lnTo>
                    <a:pt x="23368" y="454457"/>
                  </a:lnTo>
                  <a:lnTo>
                    <a:pt x="225847" y="442817"/>
                  </a:lnTo>
                  <a:lnTo>
                    <a:pt x="91880" y="306576"/>
                  </a:lnTo>
                  <a:lnTo>
                    <a:pt x="290831" y="342186"/>
                  </a:lnTo>
                  <a:lnTo>
                    <a:pt x="200866" y="179588"/>
                  </a:lnTo>
                  <a:lnTo>
                    <a:pt x="382729" y="260023"/>
                  </a:lnTo>
                  <a:lnTo>
                    <a:pt x="342900" y="82147"/>
                  </a:lnTo>
                  <a:lnTo>
                    <a:pt x="495283" y="201922"/>
                  </a:lnTo>
                  <a:lnTo>
                    <a:pt x="508302" y="20893"/>
                  </a:lnTo>
                  <a:lnTo>
                    <a:pt x="620816" y="17185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A1237AB8-3F7C-44AD-A575-F53502A370A5}"/>
                </a:ext>
              </a:extLst>
            </p:cNvPr>
            <p:cNvGrpSpPr/>
            <p:nvPr/>
          </p:nvGrpSpPr>
          <p:grpSpPr>
            <a:xfrm>
              <a:off x="2224710" y="4358985"/>
              <a:ext cx="560959" cy="567815"/>
              <a:chOff x="3556381" y="4173355"/>
              <a:chExt cx="1486604" cy="1504774"/>
            </a:xfrm>
            <a:grpFill/>
          </p:grpSpPr>
          <p:sp>
            <p:nvSpPr>
              <p:cNvPr id="118" name="缺角矩形 117">
                <a:extLst>
                  <a:ext uri="{FF2B5EF4-FFF2-40B4-BE49-F238E27FC236}">
                    <a16:creationId xmlns:a16="http://schemas.microsoft.com/office/drawing/2014/main" id="{C3FCC5D0-9E89-4933-BEA6-A7B230E5C5EB}"/>
                  </a:ext>
                </a:extLst>
              </p:cNvPr>
              <p:cNvSpPr/>
              <p:nvPr/>
            </p:nvSpPr>
            <p:spPr>
              <a:xfrm>
                <a:off x="3556381" y="4173355"/>
                <a:ext cx="1486604" cy="1504774"/>
              </a:xfrm>
              <a:prstGeom prst="plaqu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十二角星 63">
                <a:extLst>
                  <a:ext uri="{FF2B5EF4-FFF2-40B4-BE49-F238E27FC236}">
                    <a16:creationId xmlns:a16="http://schemas.microsoft.com/office/drawing/2014/main" id="{2C148172-377C-4A82-850B-0D659E06B66C}"/>
                  </a:ext>
                </a:extLst>
              </p:cNvPr>
              <p:cNvSpPr/>
              <p:nvPr/>
            </p:nvSpPr>
            <p:spPr>
              <a:xfrm>
                <a:off x="3609673" y="4380499"/>
                <a:ext cx="1386619" cy="1090486"/>
              </a:xfrm>
              <a:prstGeom prst="star12">
                <a:avLst>
                  <a:gd name="adj" fmla="val 2127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E5990C8E-1DD2-49CF-A819-40E2E928F63C}"/>
                </a:ext>
              </a:extLst>
            </p:cNvPr>
            <p:cNvGrpSpPr/>
            <p:nvPr/>
          </p:nvGrpSpPr>
          <p:grpSpPr>
            <a:xfrm>
              <a:off x="1353712" y="1496697"/>
              <a:ext cx="560959" cy="567815"/>
              <a:chOff x="3556381" y="4173355"/>
              <a:chExt cx="1486604" cy="1504774"/>
            </a:xfrm>
            <a:grpFill/>
          </p:grpSpPr>
          <p:sp>
            <p:nvSpPr>
              <p:cNvPr id="116" name="缺角矩形 115">
                <a:extLst>
                  <a:ext uri="{FF2B5EF4-FFF2-40B4-BE49-F238E27FC236}">
                    <a16:creationId xmlns:a16="http://schemas.microsoft.com/office/drawing/2014/main" id="{E8AEDADF-3293-4E7B-86F2-7E94642D3262}"/>
                  </a:ext>
                </a:extLst>
              </p:cNvPr>
              <p:cNvSpPr/>
              <p:nvPr/>
            </p:nvSpPr>
            <p:spPr>
              <a:xfrm>
                <a:off x="3556381" y="4173355"/>
                <a:ext cx="1486604" cy="1504774"/>
              </a:xfrm>
              <a:prstGeom prst="plaqu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十二角星 61">
                <a:extLst>
                  <a:ext uri="{FF2B5EF4-FFF2-40B4-BE49-F238E27FC236}">
                    <a16:creationId xmlns:a16="http://schemas.microsoft.com/office/drawing/2014/main" id="{C3D8AFFE-2E41-4C64-B486-7326F97B6B09}"/>
                  </a:ext>
                </a:extLst>
              </p:cNvPr>
              <p:cNvSpPr/>
              <p:nvPr/>
            </p:nvSpPr>
            <p:spPr>
              <a:xfrm>
                <a:off x="3609673" y="4380499"/>
                <a:ext cx="1386619" cy="1090486"/>
              </a:xfrm>
              <a:prstGeom prst="star12">
                <a:avLst>
                  <a:gd name="adj" fmla="val 2127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9" name="二十四角星 53">
              <a:extLst>
                <a:ext uri="{FF2B5EF4-FFF2-40B4-BE49-F238E27FC236}">
                  <a16:creationId xmlns:a16="http://schemas.microsoft.com/office/drawing/2014/main" id="{AEDC0E17-8B16-44B3-BBCF-F0B61F2D6E4A}"/>
                </a:ext>
              </a:extLst>
            </p:cNvPr>
            <p:cNvSpPr/>
            <p:nvPr/>
          </p:nvSpPr>
          <p:spPr>
            <a:xfrm>
              <a:off x="3121264" y="1568864"/>
              <a:ext cx="608162" cy="543738"/>
            </a:xfrm>
            <a:prstGeom prst="star24">
              <a:avLst>
                <a:gd name="adj" fmla="val 218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6C961056-4644-4326-B00F-FC5E875693DD}"/>
                </a:ext>
              </a:extLst>
            </p:cNvPr>
            <p:cNvSpPr/>
            <p:nvPr/>
          </p:nvSpPr>
          <p:spPr>
            <a:xfrm>
              <a:off x="2768049" y="1433898"/>
              <a:ext cx="290120" cy="290120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任意多边形 55">
              <a:extLst>
                <a:ext uri="{FF2B5EF4-FFF2-40B4-BE49-F238E27FC236}">
                  <a16:creationId xmlns:a16="http://schemas.microsoft.com/office/drawing/2014/main" id="{3327FAF5-E73B-42CD-B8A0-D8698E238252}"/>
                </a:ext>
              </a:extLst>
            </p:cNvPr>
            <p:cNvSpPr/>
            <p:nvPr/>
          </p:nvSpPr>
          <p:spPr>
            <a:xfrm>
              <a:off x="2066764" y="2238178"/>
              <a:ext cx="779217" cy="689837"/>
            </a:xfrm>
            <a:custGeom>
              <a:avLst/>
              <a:gdLst>
                <a:gd name="connsiteX0" fmla="*/ 12839 w 624882"/>
                <a:gd name="connsiteY0" fmla="*/ 364717 h 713034"/>
                <a:gd name="connsiteX1" fmla="*/ 290683 w 624882"/>
                <a:gd name="connsiteY1" fmla="*/ 364717 h 713034"/>
                <a:gd name="connsiteX2" fmla="*/ 290683 w 624882"/>
                <a:gd name="connsiteY2" fmla="*/ 655400 h 713034"/>
                <a:gd name="connsiteX3" fmla="*/ 334199 w 624882"/>
                <a:gd name="connsiteY3" fmla="*/ 655400 h 713034"/>
                <a:gd name="connsiteX4" fmla="*/ 334199 w 624882"/>
                <a:gd name="connsiteY4" fmla="*/ 364717 h 713034"/>
                <a:gd name="connsiteX5" fmla="*/ 609441 w 624882"/>
                <a:gd name="connsiteY5" fmla="*/ 364717 h 713034"/>
                <a:gd name="connsiteX6" fmla="*/ 604060 w 624882"/>
                <a:gd name="connsiteY6" fmla="*/ 428368 h 713034"/>
                <a:gd name="connsiteX7" fmla="*/ 311140 w 624882"/>
                <a:gd name="connsiteY7" fmla="*/ 713034 h 713034"/>
                <a:gd name="connsiteX8" fmla="*/ 18221 w 624882"/>
                <a:gd name="connsiteY8" fmla="*/ 428368 h 713034"/>
                <a:gd name="connsiteX9" fmla="*/ 606937 w 624882"/>
                <a:gd name="connsiteY9" fmla="*/ 318701 h 713034"/>
                <a:gd name="connsiteX10" fmla="*/ 624882 w 624882"/>
                <a:gd name="connsiteY10" fmla="*/ 318701 h 713034"/>
                <a:gd name="connsiteX11" fmla="*/ 624882 w 624882"/>
                <a:gd name="connsiteY11" fmla="*/ 364717 h 713034"/>
                <a:gd name="connsiteX12" fmla="*/ 609441 w 624882"/>
                <a:gd name="connsiteY12" fmla="*/ 364717 h 713034"/>
                <a:gd name="connsiteX13" fmla="*/ 610134 w 624882"/>
                <a:gd name="connsiteY13" fmla="*/ 356517 h 713034"/>
                <a:gd name="connsiteX14" fmla="*/ 0 w 624882"/>
                <a:gd name="connsiteY14" fmla="*/ 318701 h 713034"/>
                <a:gd name="connsiteX15" fmla="*/ 15343 w 624882"/>
                <a:gd name="connsiteY15" fmla="*/ 318701 h 713034"/>
                <a:gd name="connsiteX16" fmla="*/ 12146 w 624882"/>
                <a:gd name="connsiteY16" fmla="*/ 356517 h 713034"/>
                <a:gd name="connsiteX17" fmla="*/ 12839 w 624882"/>
                <a:gd name="connsiteY17" fmla="*/ 364717 h 713034"/>
                <a:gd name="connsiteX18" fmla="*/ 0 w 624882"/>
                <a:gd name="connsiteY18" fmla="*/ 364717 h 713034"/>
                <a:gd name="connsiteX19" fmla="*/ 311140 w 624882"/>
                <a:gd name="connsiteY19" fmla="*/ 0 h 713034"/>
                <a:gd name="connsiteX20" fmla="*/ 604060 w 624882"/>
                <a:gd name="connsiteY20" fmla="*/ 284667 h 713034"/>
                <a:gd name="connsiteX21" fmla="*/ 606937 w 624882"/>
                <a:gd name="connsiteY21" fmla="*/ 318701 h 713034"/>
                <a:gd name="connsiteX22" fmla="*/ 334199 w 624882"/>
                <a:gd name="connsiteY22" fmla="*/ 318701 h 713034"/>
                <a:gd name="connsiteX23" fmla="*/ 334199 w 624882"/>
                <a:gd name="connsiteY23" fmla="*/ 28018 h 713034"/>
                <a:gd name="connsiteX24" fmla="*/ 290683 w 624882"/>
                <a:gd name="connsiteY24" fmla="*/ 28018 h 713034"/>
                <a:gd name="connsiteX25" fmla="*/ 290683 w 624882"/>
                <a:gd name="connsiteY25" fmla="*/ 318701 h 713034"/>
                <a:gd name="connsiteX26" fmla="*/ 15343 w 624882"/>
                <a:gd name="connsiteY26" fmla="*/ 318701 h 713034"/>
                <a:gd name="connsiteX27" fmla="*/ 18221 w 624882"/>
                <a:gd name="connsiteY27" fmla="*/ 284667 h 713034"/>
                <a:gd name="connsiteX28" fmla="*/ 311140 w 624882"/>
                <a:gd name="connsiteY28" fmla="*/ 0 h 71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4882" h="713034">
                  <a:moveTo>
                    <a:pt x="12839" y="364717"/>
                  </a:moveTo>
                  <a:lnTo>
                    <a:pt x="290683" y="364717"/>
                  </a:lnTo>
                  <a:lnTo>
                    <a:pt x="290683" y="655400"/>
                  </a:lnTo>
                  <a:lnTo>
                    <a:pt x="334199" y="655400"/>
                  </a:lnTo>
                  <a:lnTo>
                    <a:pt x="334199" y="364717"/>
                  </a:lnTo>
                  <a:lnTo>
                    <a:pt x="609441" y="364717"/>
                  </a:lnTo>
                  <a:lnTo>
                    <a:pt x="604060" y="428368"/>
                  </a:lnTo>
                  <a:cubicBezTo>
                    <a:pt x="576180" y="590827"/>
                    <a:pt x="455629" y="713034"/>
                    <a:pt x="311140" y="713034"/>
                  </a:cubicBezTo>
                  <a:cubicBezTo>
                    <a:pt x="166651" y="713034"/>
                    <a:pt x="46101" y="590827"/>
                    <a:pt x="18221" y="428368"/>
                  </a:cubicBezTo>
                  <a:close/>
                  <a:moveTo>
                    <a:pt x="606937" y="318701"/>
                  </a:moveTo>
                  <a:lnTo>
                    <a:pt x="624882" y="318701"/>
                  </a:lnTo>
                  <a:lnTo>
                    <a:pt x="624882" y="364717"/>
                  </a:lnTo>
                  <a:lnTo>
                    <a:pt x="609441" y="364717"/>
                  </a:lnTo>
                  <a:lnTo>
                    <a:pt x="610134" y="356517"/>
                  </a:lnTo>
                  <a:close/>
                  <a:moveTo>
                    <a:pt x="0" y="318701"/>
                  </a:moveTo>
                  <a:lnTo>
                    <a:pt x="15343" y="318701"/>
                  </a:lnTo>
                  <a:lnTo>
                    <a:pt x="12146" y="356517"/>
                  </a:lnTo>
                  <a:lnTo>
                    <a:pt x="12839" y="364717"/>
                  </a:lnTo>
                  <a:lnTo>
                    <a:pt x="0" y="364717"/>
                  </a:lnTo>
                  <a:close/>
                  <a:moveTo>
                    <a:pt x="311140" y="0"/>
                  </a:moveTo>
                  <a:cubicBezTo>
                    <a:pt x="455629" y="0"/>
                    <a:pt x="576180" y="122208"/>
                    <a:pt x="604060" y="284667"/>
                  </a:cubicBezTo>
                  <a:lnTo>
                    <a:pt x="606937" y="318701"/>
                  </a:lnTo>
                  <a:lnTo>
                    <a:pt x="334199" y="318701"/>
                  </a:lnTo>
                  <a:lnTo>
                    <a:pt x="334199" y="28018"/>
                  </a:lnTo>
                  <a:lnTo>
                    <a:pt x="290683" y="28018"/>
                  </a:lnTo>
                  <a:lnTo>
                    <a:pt x="290683" y="318701"/>
                  </a:lnTo>
                  <a:lnTo>
                    <a:pt x="15343" y="318701"/>
                  </a:lnTo>
                  <a:lnTo>
                    <a:pt x="18221" y="284667"/>
                  </a:lnTo>
                  <a:cubicBezTo>
                    <a:pt x="46101" y="122208"/>
                    <a:pt x="166651" y="0"/>
                    <a:pt x="31114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任意多边形 56">
              <a:extLst>
                <a:ext uri="{FF2B5EF4-FFF2-40B4-BE49-F238E27FC236}">
                  <a16:creationId xmlns:a16="http://schemas.microsoft.com/office/drawing/2014/main" id="{C283CEF8-A753-4B19-899A-4C7B0737CE8A}"/>
                </a:ext>
              </a:extLst>
            </p:cNvPr>
            <p:cNvSpPr/>
            <p:nvPr/>
          </p:nvSpPr>
          <p:spPr>
            <a:xfrm>
              <a:off x="2482570" y="4076825"/>
              <a:ext cx="430539" cy="381154"/>
            </a:xfrm>
            <a:custGeom>
              <a:avLst/>
              <a:gdLst>
                <a:gd name="connsiteX0" fmla="*/ 12839 w 624882"/>
                <a:gd name="connsiteY0" fmla="*/ 364717 h 713034"/>
                <a:gd name="connsiteX1" fmla="*/ 290683 w 624882"/>
                <a:gd name="connsiteY1" fmla="*/ 364717 h 713034"/>
                <a:gd name="connsiteX2" fmla="*/ 290683 w 624882"/>
                <a:gd name="connsiteY2" fmla="*/ 655400 h 713034"/>
                <a:gd name="connsiteX3" fmla="*/ 334199 w 624882"/>
                <a:gd name="connsiteY3" fmla="*/ 655400 h 713034"/>
                <a:gd name="connsiteX4" fmla="*/ 334199 w 624882"/>
                <a:gd name="connsiteY4" fmla="*/ 364717 h 713034"/>
                <a:gd name="connsiteX5" fmla="*/ 609441 w 624882"/>
                <a:gd name="connsiteY5" fmla="*/ 364717 h 713034"/>
                <a:gd name="connsiteX6" fmla="*/ 604060 w 624882"/>
                <a:gd name="connsiteY6" fmla="*/ 428368 h 713034"/>
                <a:gd name="connsiteX7" fmla="*/ 311140 w 624882"/>
                <a:gd name="connsiteY7" fmla="*/ 713034 h 713034"/>
                <a:gd name="connsiteX8" fmla="*/ 18221 w 624882"/>
                <a:gd name="connsiteY8" fmla="*/ 428368 h 713034"/>
                <a:gd name="connsiteX9" fmla="*/ 606937 w 624882"/>
                <a:gd name="connsiteY9" fmla="*/ 318701 h 713034"/>
                <a:gd name="connsiteX10" fmla="*/ 624882 w 624882"/>
                <a:gd name="connsiteY10" fmla="*/ 318701 h 713034"/>
                <a:gd name="connsiteX11" fmla="*/ 624882 w 624882"/>
                <a:gd name="connsiteY11" fmla="*/ 364717 h 713034"/>
                <a:gd name="connsiteX12" fmla="*/ 609441 w 624882"/>
                <a:gd name="connsiteY12" fmla="*/ 364717 h 713034"/>
                <a:gd name="connsiteX13" fmla="*/ 610134 w 624882"/>
                <a:gd name="connsiteY13" fmla="*/ 356517 h 713034"/>
                <a:gd name="connsiteX14" fmla="*/ 0 w 624882"/>
                <a:gd name="connsiteY14" fmla="*/ 318701 h 713034"/>
                <a:gd name="connsiteX15" fmla="*/ 15343 w 624882"/>
                <a:gd name="connsiteY15" fmla="*/ 318701 h 713034"/>
                <a:gd name="connsiteX16" fmla="*/ 12146 w 624882"/>
                <a:gd name="connsiteY16" fmla="*/ 356517 h 713034"/>
                <a:gd name="connsiteX17" fmla="*/ 12839 w 624882"/>
                <a:gd name="connsiteY17" fmla="*/ 364717 h 713034"/>
                <a:gd name="connsiteX18" fmla="*/ 0 w 624882"/>
                <a:gd name="connsiteY18" fmla="*/ 364717 h 713034"/>
                <a:gd name="connsiteX19" fmla="*/ 311140 w 624882"/>
                <a:gd name="connsiteY19" fmla="*/ 0 h 713034"/>
                <a:gd name="connsiteX20" fmla="*/ 604060 w 624882"/>
                <a:gd name="connsiteY20" fmla="*/ 284667 h 713034"/>
                <a:gd name="connsiteX21" fmla="*/ 606937 w 624882"/>
                <a:gd name="connsiteY21" fmla="*/ 318701 h 713034"/>
                <a:gd name="connsiteX22" fmla="*/ 334199 w 624882"/>
                <a:gd name="connsiteY22" fmla="*/ 318701 h 713034"/>
                <a:gd name="connsiteX23" fmla="*/ 334199 w 624882"/>
                <a:gd name="connsiteY23" fmla="*/ 28018 h 713034"/>
                <a:gd name="connsiteX24" fmla="*/ 290683 w 624882"/>
                <a:gd name="connsiteY24" fmla="*/ 28018 h 713034"/>
                <a:gd name="connsiteX25" fmla="*/ 290683 w 624882"/>
                <a:gd name="connsiteY25" fmla="*/ 318701 h 713034"/>
                <a:gd name="connsiteX26" fmla="*/ 15343 w 624882"/>
                <a:gd name="connsiteY26" fmla="*/ 318701 h 713034"/>
                <a:gd name="connsiteX27" fmla="*/ 18221 w 624882"/>
                <a:gd name="connsiteY27" fmla="*/ 284667 h 713034"/>
                <a:gd name="connsiteX28" fmla="*/ 311140 w 624882"/>
                <a:gd name="connsiteY28" fmla="*/ 0 h 71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4882" h="713034">
                  <a:moveTo>
                    <a:pt x="12839" y="364717"/>
                  </a:moveTo>
                  <a:lnTo>
                    <a:pt x="290683" y="364717"/>
                  </a:lnTo>
                  <a:lnTo>
                    <a:pt x="290683" y="655400"/>
                  </a:lnTo>
                  <a:lnTo>
                    <a:pt x="334199" y="655400"/>
                  </a:lnTo>
                  <a:lnTo>
                    <a:pt x="334199" y="364717"/>
                  </a:lnTo>
                  <a:lnTo>
                    <a:pt x="609441" y="364717"/>
                  </a:lnTo>
                  <a:lnTo>
                    <a:pt x="604060" y="428368"/>
                  </a:lnTo>
                  <a:cubicBezTo>
                    <a:pt x="576180" y="590827"/>
                    <a:pt x="455629" y="713034"/>
                    <a:pt x="311140" y="713034"/>
                  </a:cubicBezTo>
                  <a:cubicBezTo>
                    <a:pt x="166651" y="713034"/>
                    <a:pt x="46101" y="590827"/>
                    <a:pt x="18221" y="428368"/>
                  </a:cubicBezTo>
                  <a:close/>
                  <a:moveTo>
                    <a:pt x="606937" y="318701"/>
                  </a:moveTo>
                  <a:lnTo>
                    <a:pt x="624882" y="318701"/>
                  </a:lnTo>
                  <a:lnTo>
                    <a:pt x="624882" y="364717"/>
                  </a:lnTo>
                  <a:lnTo>
                    <a:pt x="609441" y="364717"/>
                  </a:lnTo>
                  <a:lnTo>
                    <a:pt x="610134" y="356517"/>
                  </a:lnTo>
                  <a:close/>
                  <a:moveTo>
                    <a:pt x="0" y="318701"/>
                  </a:moveTo>
                  <a:lnTo>
                    <a:pt x="15343" y="318701"/>
                  </a:lnTo>
                  <a:lnTo>
                    <a:pt x="12146" y="356517"/>
                  </a:lnTo>
                  <a:lnTo>
                    <a:pt x="12839" y="364717"/>
                  </a:lnTo>
                  <a:lnTo>
                    <a:pt x="0" y="364717"/>
                  </a:lnTo>
                  <a:close/>
                  <a:moveTo>
                    <a:pt x="311140" y="0"/>
                  </a:moveTo>
                  <a:cubicBezTo>
                    <a:pt x="455629" y="0"/>
                    <a:pt x="576180" y="122208"/>
                    <a:pt x="604060" y="284667"/>
                  </a:cubicBezTo>
                  <a:lnTo>
                    <a:pt x="606937" y="318701"/>
                  </a:lnTo>
                  <a:lnTo>
                    <a:pt x="334199" y="318701"/>
                  </a:lnTo>
                  <a:lnTo>
                    <a:pt x="334199" y="28018"/>
                  </a:lnTo>
                  <a:lnTo>
                    <a:pt x="290683" y="28018"/>
                  </a:lnTo>
                  <a:lnTo>
                    <a:pt x="290683" y="318701"/>
                  </a:lnTo>
                  <a:lnTo>
                    <a:pt x="15343" y="318701"/>
                  </a:lnTo>
                  <a:lnTo>
                    <a:pt x="18221" y="284667"/>
                  </a:lnTo>
                  <a:cubicBezTo>
                    <a:pt x="46101" y="122208"/>
                    <a:pt x="166651" y="0"/>
                    <a:pt x="31114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三十二角星 57">
              <a:extLst>
                <a:ext uri="{FF2B5EF4-FFF2-40B4-BE49-F238E27FC236}">
                  <a16:creationId xmlns:a16="http://schemas.microsoft.com/office/drawing/2014/main" id="{2D835FC6-4FBA-495A-8295-0862BF9E6475}"/>
                </a:ext>
              </a:extLst>
            </p:cNvPr>
            <p:cNvSpPr/>
            <p:nvPr/>
          </p:nvSpPr>
          <p:spPr>
            <a:xfrm>
              <a:off x="3893200" y="2938078"/>
              <a:ext cx="214446" cy="198273"/>
            </a:xfrm>
            <a:prstGeom prst="star32">
              <a:avLst>
                <a:gd name="adj" fmla="val 37455"/>
              </a:avLst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任意多边形 58">
              <a:extLst>
                <a:ext uri="{FF2B5EF4-FFF2-40B4-BE49-F238E27FC236}">
                  <a16:creationId xmlns:a16="http://schemas.microsoft.com/office/drawing/2014/main" id="{1544EA4D-E3E0-4194-8057-2F918BB1B1BE}"/>
                </a:ext>
              </a:extLst>
            </p:cNvPr>
            <p:cNvSpPr/>
            <p:nvPr/>
          </p:nvSpPr>
          <p:spPr>
            <a:xfrm>
              <a:off x="1710612" y="2020669"/>
              <a:ext cx="372877" cy="333379"/>
            </a:xfrm>
            <a:custGeom>
              <a:avLst/>
              <a:gdLst>
                <a:gd name="connsiteX0" fmla="*/ 701697 w 1371600"/>
                <a:gd name="connsiteY0" fmla="*/ 227769 h 1226305"/>
                <a:gd name="connsiteX1" fmla="*/ 687802 w 1371600"/>
                <a:gd name="connsiteY1" fmla="*/ 528625 h 1226305"/>
                <a:gd name="connsiteX2" fmla="*/ 587288 w 1371600"/>
                <a:gd name="connsiteY2" fmla="*/ 241236 h 1226305"/>
                <a:gd name="connsiteX3" fmla="*/ 660960 w 1371600"/>
                <a:gd name="connsiteY3" fmla="*/ 535055 h 1226305"/>
                <a:gd name="connsiteX4" fmla="*/ 480676 w 1371600"/>
                <a:gd name="connsiteY4" fmla="*/ 280718 h 1226305"/>
                <a:gd name="connsiteX5" fmla="*/ 636893 w 1371600"/>
                <a:gd name="connsiteY5" fmla="*/ 547478 h 1226305"/>
                <a:gd name="connsiteX6" fmla="*/ 389125 w 1371600"/>
                <a:gd name="connsiteY6" fmla="*/ 343525 h 1226305"/>
                <a:gd name="connsiteX7" fmla="*/ 617243 w 1371600"/>
                <a:gd name="connsiteY7" fmla="*/ 565047 h 1226305"/>
                <a:gd name="connsiteX8" fmla="*/ 318877 w 1371600"/>
                <a:gd name="connsiteY8" fmla="*/ 425378 h 1226305"/>
                <a:gd name="connsiteX9" fmla="*/ 603347 w 1371600"/>
                <a:gd name="connsiteY9" fmla="*/ 586564 h 1226305"/>
                <a:gd name="connsiteX10" fmla="*/ 274716 w 1371600"/>
                <a:gd name="connsiteY10" fmla="*/ 520696 h 1226305"/>
                <a:gd name="connsiteX11" fmla="*/ 596155 w 1371600"/>
                <a:gd name="connsiteY11" fmla="*/ 610563 h 1226305"/>
                <a:gd name="connsiteX12" fmla="*/ 259654 w 1371600"/>
                <a:gd name="connsiteY12" fmla="*/ 622986 h 1226305"/>
                <a:gd name="connsiteX13" fmla="*/ 596155 w 1371600"/>
                <a:gd name="connsiteY13" fmla="*/ 635409 h 1226305"/>
                <a:gd name="connsiteX14" fmla="*/ 274716 w 1371600"/>
                <a:gd name="connsiteY14" fmla="*/ 725276 h 1226305"/>
                <a:gd name="connsiteX15" fmla="*/ 603347 w 1371600"/>
                <a:gd name="connsiteY15" fmla="*/ 659408 h 1226305"/>
                <a:gd name="connsiteX16" fmla="*/ 318877 w 1371600"/>
                <a:gd name="connsiteY16" fmla="*/ 820595 h 1226305"/>
                <a:gd name="connsiteX17" fmla="*/ 617243 w 1371600"/>
                <a:gd name="connsiteY17" fmla="*/ 680925 h 1226305"/>
                <a:gd name="connsiteX18" fmla="*/ 389125 w 1371600"/>
                <a:gd name="connsiteY18" fmla="*/ 902447 h 1226305"/>
                <a:gd name="connsiteX19" fmla="*/ 636893 w 1371600"/>
                <a:gd name="connsiteY19" fmla="*/ 698494 h 1226305"/>
                <a:gd name="connsiteX20" fmla="*/ 480676 w 1371600"/>
                <a:gd name="connsiteY20" fmla="*/ 965254 h 1226305"/>
                <a:gd name="connsiteX21" fmla="*/ 660960 w 1371600"/>
                <a:gd name="connsiteY21" fmla="*/ 710917 h 1226305"/>
                <a:gd name="connsiteX22" fmla="*/ 587288 w 1371600"/>
                <a:gd name="connsiteY22" fmla="*/ 1004736 h 1226305"/>
                <a:gd name="connsiteX23" fmla="*/ 687802 w 1371600"/>
                <a:gd name="connsiteY23" fmla="*/ 717347 h 1226305"/>
                <a:gd name="connsiteX24" fmla="*/ 701697 w 1371600"/>
                <a:gd name="connsiteY24" fmla="*/ 1018203 h 1226305"/>
                <a:gd name="connsiteX25" fmla="*/ 715592 w 1371600"/>
                <a:gd name="connsiteY25" fmla="*/ 717347 h 1226305"/>
                <a:gd name="connsiteX26" fmla="*/ 816106 w 1371600"/>
                <a:gd name="connsiteY26" fmla="*/ 1004736 h 1226305"/>
                <a:gd name="connsiteX27" fmla="*/ 742434 w 1371600"/>
                <a:gd name="connsiteY27" fmla="*/ 710917 h 1226305"/>
                <a:gd name="connsiteX28" fmla="*/ 922719 w 1371600"/>
                <a:gd name="connsiteY28" fmla="*/ 965254 h 1226305"/>
                <a:gd name="connsiteX29" fmla="*/ 766501 w 1371600"/>
                <a:gd name="connsiteY29" fmla="*/ 698494 h 1226305"/>
                <a:gd name="connsiteX30" fmla="*/ 1014269 w 1371600"/>
                <a:gd name="connsiteY30" fmla="*/ 902447 h 1226305"/>
                <a:gd name="connsiteX31" fmla="*/ 786151 w 1371600"/>
                <a:gd name="connsiteY31" fmla="*/ 680925 h 1226305"/>
                <a:gd name="connsiteX32" fmla="*/ 1084517 w 1371600"/>
                <a:gd name="connsiteY32" fmla="*/ 820595 h 1226305"/>
                <a:gd name="connsiteX33" fmla="*/ 800047 w 1371600"/>
                <a:gd name="connsiteY33" fmla="*/ 659408 h 1226305"/>
                <a:gd name="connsiteX34" fmla="*/ 1128678 w 1371600"/>
                <a:gd name="connsiteY34" fmla="*/ 725276 h 1226305"/>
                <a:gd name="connsiteX35" fmla="*/ 807239 w 1371600"/>
                <a:gd name="connsiteY35" fmla="*/ 635409 h 1226305"/>
                <a:gd name="connsiteX36" fmla="*/ 1143740 w 1371600"/>
                <a:gd name="connsiteY36" fmla="*/ 622986 h 1226305"/>
                <a:gd name="connsiteX37" fmla="*/ 807239 w 1371600"/>
                <a:gd name="connsiteY37" fmla="*/ 610563 h 1226305"/>
                <a:gd name="connsiteX38" fmla="*/ 1128678 w 1371600"/>
                <a:gd name="connsiteY38" fmla="*/ 520696 h 1226305"/>
                <a:gd name="connsiteX39" fmla="*/ 800047 w 1371600"/>
                <a:gd name="connsiteY39" fmla="*/ 586564 h 1226305"/>
                <a:gd name="connsiteX40" fmla="*/ 1084517 w 1371600"/>
                <a:gd name="connsiteY40" fmla="*/ 425378 h 1226305"/>
                <a:gd name="connsiteX41" fmla="*/ 786151 w 1371600"/>
                <a:gd name="connsiteY41" fmla="*/ 565047 h 1226305"/>
                <a:gd name="connsiteX42" fmla="*/ 1014269 w 1371600"/>
                <a:gd name="connsiteY42" fmla="*/ 343525 h 1226305"/>
                <a:gd name="connsiteX43" fmla="*/ 766501 w 1371600"/>
                <a:gd name="connsiteY43" fmla="*/ 547478 h 1226305"/>
                <a:gd name="connsiteX44" fmla="*/ 922719 w 1371600"/>
                <a:gd name="connsiteY44" fmla="*/ 280718 h 1226305"/>
                <a:gd name="connsiteX45" fmla="*/ 742434 w 1371600"/>
                <a:gd name="connsiteY45" fmla="*/ 535055 h 1226305"/>
                <a:gd name="connsiteX46" fmla="*/ 816106 w 1371600"/>
                <a:gd name="connsiteY46" fmla="*/ 241236 h 1226305"/>
                <a:gd name="connsiteX47" fmla="*/ 715592 w 1371600"/>
                <a:gd name="connsiteY47" fmla="*/ 528625 h 1226305"/>
                <a:gd name="connsiteX48" fmla="*/ 685800 w 1371600"/>
                <a:gd name="connsiteY48" fmla="*/ 0 h 1226305"/>
                <a:gd name="connsiteX49" fmla="*/ 750784 w 1371600"/>
                <a:gd name="connsiteY49" fmla="*/ 171851 h 1226305"/>
                <a:gd name="connsiteX50" fmla="*/ 863298 w 1371600"/>
                <a:gd name="connsiteY50" fmla="*/ 20893 h 1226305"/>
                <a:gd name="connsiteX51" fmla="*/ 876317 w 1371600"/>
                <a:gd name="connsiteY51" fmla="*/ 201922 h 1226305"/>
                <a:gd name="connsiteX52" fmla="*/ 1028700 w 1371600"/>
                <a:gd name="connsiteY52" fmla="*/ 82147 h 1226305"/>
                <a:gd name="connsiteX53" fmla="*/ 988871 w 1371600"/>
                <a:gd name="connsiteY53" fmla="*/ 260023 h 1226305"/>
                <a:gd name="connsiteX54" fmla="*/ 1170734 w 1371600"/>
                <a:gd name="connsiteY54" fmla="*/ 179588 h 1226305"/>
                <a:gd name="connsiteX55" fmla="*/ 1080769 w 1371600"/>
                <a:gd name="connsiteY55" fmla="*/ 342186 h 1226305"/>
                <a:gd name="connsiteX56" fmla="*/ 1279720 w 1371600"/>
                <a:gd name="connsiteY56" fmla="*/ 306576 h 1226305"/>
                <a:gd name="connsiteX57" fmla="*/ 1145753 w 1371600"/>
                <a:gd name="connsiteY57" fmla="*/ 442817 h 1226305"/>
                <a:gd name="connsiteX58" fmla="*/ 1348232 w 1371600"/>
                <a:gd name="connsiteY58" fmla="*/ 454457 h 1226305"/>
                <a:gd name="connsiteX59" fmla="*/ 1179388 w 1371600"/>
                <a:gd name="connsiteY59" fmla="*/ 555052 h 1226305"/>
                <a:gd name="connsiteX60" fmla="*/ 1371600 w 1371600"/>
                <a:gd name="connsiteY60" fmla="*/ 613153 h 1226305"/>
                <a:gd name="connsiteX61" fmla="*/ 1179388 w 1371600"/>
                <a:gd name="connsiteY61" fmla="*/ 671253 h 1226305"/>
                <a:gd name="connsiteX62" fmla="*/ 1348232 w 1371600"/>
                <a:gd name="connsiteY62" fmla="*/ 771848 h 1226305"/>
                <a:gd name="connsiteX63" fmla="*/ 1145753 w 1371600"/>
                <a:gd name="connsiteY63" fmla="*/ 783488 h 1226305"/>
                <a:gd name="connsiteX64" fmla="*/ 1279720 w 1371600"/>
                <a:gd name="connsiteY64" fmla="*/ 919729 h 1226305"/>
                <a:gd name="connsiteX65" fmla="*/ 1080769 w 1371600"/>
                <a:gd name="connsiteY65" fmla="*/ 884119 h 1226305"/>
                <a:gd name="connsiteX66" fmla="*/ 1170734 w 1371600"/>
                <a:gd name="connsiteY66" fmla="*/ 1046717 h 1226305"/>
                <a:gd name="connsiteX67" fmla="*/ 988871 w 1371600"/>
                <a:gd name="connsiteY67" fmla="*/ 966282 h 1226305"/>
                <a:gd name="connsiteX68" fmla="*/ 1028700 w 1371600"/>
                <a:gd name="connsiteY68" fmla="*/ 1144158 h 1226305"/>
                <a:gd name="connsiteX69" fmla="*/ 876317 w 1371600"/>
                <a:gd name="connsiteY69" fmla="*/ 1024383 h 1226305"/>
                <a:gd name="connsiteX70" fmla="*/ 863298 w 1371600"/>
                <a:gd name="connsiteY70" fmla="*/ 1205412 h 1226305"/>
                <a:gd name="connsiteX71" fmla="*/ 750784 w 1371600"/>
                <a:gd name="connsiteY71" fmla="*/ 1054454 h 1226305"/>
                <a:gd name="connsiteX72" fmla="*/ 685800 w 1371600"/>
                <a:gd name="connsiteY72" fmla="*/ 1226305 h 1226305"/>
                <a:gd name="connsiteX73" fmla="*/ 620816 w 1371600"/>
                <a:gd name="connsiteY73" fmla="*/ 1054454 h 1226305"/>
                <a:gd name="connsiteX74" fmla="*/ 508302 w 1371600"/>
                <a:gd name="connsiteY74" fmla="*/ 1205412 h 1226305"/>
                <a:gd name="connsiteX75" fmla="*/ 495283 w 1371600"/>
                <a:gd name="connsiteY75" fmla="*/ 1024383 h 1226305"/>
                <a:gd name="connsiteX76" fmla="*/ 342900 w 1371600"/>
                <a:gd name="connsiteY76" fmla="*/ 1144158 h 1226305"/>
                <a:gd name="connsiteX77" fmla="*/ 382729 w 1371600"/>
                <a:gd name="connsiteY77" fmla="*/ 966282 h 1226305"/>
                <a:gd name="connsiteX78" fmla="*/ 200866 w 1371600"/>
                <a:gd name="connsiteY78" fmla="*/ 1046717 h 1226305"/>
                <a:gd name="connsiteX79" fmla="*/ 290831 w 1371600"/>
                <a:gd name="connsiteY79" fmla="*/ 884119 h 1226305"/>
                <a:gd name="connsiteX80" fmla="*/ 91880 w 1371600"/>
                <a:gd name="connsiteY80" fmla="*/ 919729 h 1226305"/>
                <a:gd name="connsiteX81" fmla="*/ 225847 w 1371600"/>
                <a:gd name="connsiteY81" fmla="*/ 783488 h 1226305"/>
                <a:gd name="connsiteX82" fmla="*/ 23368 w 1371600"/>
                <a:gd name="connsiteY82" fmla="*/ 771848 h 1226305"/>
                <a:gd name="connsiteX83" fmla="*/ 192212 w 1371600"/>
                <a:gd name="connsiteY83" fmla="*/ 671253 h 1226305"/>
                <a:gd name="connsiteX84" fmla="*/ 0 w 1371600"/>
                <a:gd name="connsiteY84" fmla="*/ 613153 h 1226305"/>
                <a:gd name="connsiteX85" fmla="*/ 192212 w 1371600"/>
                <a:gd name="connsiteY85" fmla="*/ 555052 h 1226305"/>
                <a:gd name="connsiteX86" fmla="*/ 23368 w 1371600"/>
                <a:gd name="connsiteY86" fmla="*/ 454457 h 1226305"/>
                <a:gd name="connsiteX87" fmla="*/ 225847 w 1371600"/>
                <a:gd name="connsiteY87" fmla="*/ 442817 h 1226305"/>
                <a:gd name="connsiteX88" fmla="*/ 91880 w 1371600"/>
                <a:gd name="connsiteY88" fmla="*/ 306576 h 1226305"/>
                <a:gd name="connsiteX89" fmla="*/ 290831 w 1371600"/>
                <a:gd name="connsiteY89" fmla="*/ 342186 h 1226305"/>
                <a:gd name="connsiteX90" fmla="*/ 200866 w 1371600"/>
                <a:gd name="connsiteY90" fmla="*/ 179588 h 1226305"/>
                <a:gd name="connsiteX91" fmla="*/ 382729 w 1371600"/>
                <a:gd name="connsiteY91" fmla="*/ 260023 h 1226305"/>
                <a:gd name="connsiteX92" fmla="*/ 342900 w 1371600"/>
                <a:gd name="connsiteY92" fmla="*/ 82147 h 1226305"/>
                <a:gd name="connsiteX93" fmla="*/ 495283 w 1371600"/>
                <a:gd name="connsiteY93" fmla="*/ 201922 h 1226305"/>
                <a:gd name="connsiteX94" fmla="*/ 508302 w 1371600"/>
                <a:gd name="connsiteY94" fmla="*/ 20893 h 1226305"/>
                <a:gd name="connsiteX95" fmla="*/ 620816 w 1371600"/>
                <a:gd name="connsiteY95" fmla="*/ 171851 h 122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371600" h="1226305">
                  <a:moveTo>
                    <a:pt x="701697" y="227769"/>
                  </a:moveTo>
                  <a:lnTo>
                    <a:pt x="687802" y="528625"/>
                  </a:lnTo>
                  <a:lnTo>
                    <a:pt x="587288" y="241236"/>
                  </a:lnTo>
                  <a:lnTo>
                    <a:pt x="660960" y="535055"/>
                  </a:lnTo>
                  <a:lnTo>
                    <a:pt x="480676" y="280718"/>
                  </a:lnTo>
                  <a:lnTo>
                    <a:pt x="636893" y="547478"/>
                  </a:lnTo>
                  <a:lnTo>
                    <a:pt x="389125" y="343525"/>
                  </a:lnTo>
                  <a:lnTo>
                    <a:pt x="617243" y="565047"/>
                  </a:lnTo>
                  <a:lnTo>
                    <a:pt x="318877" y="425378"/>
                  </a:lnTo>
                  <a:lnTo>
                    <a:pt x="603347" y="586564"/>
                  </a:lnTo>
                  <a:lnTo>
                    <a:pt x="274716" y="520696"/>
                  </a:lnTo>
                  <a:lnTo>
                    <a:pt x="596155" y="610563"/>
                  </a:lnTo>
                  <a:lnTo>
                    <a:pt x="259654" y="622986"/>
                  </a:lnTo>
                  <a:lnTo>
                    <a:pt x="596155" y="635409"/>
                  </a:lnTo>
                  <a:lnTo>
                    <a:pt x="274716" y="725276"/>
                  </a:lnTo>
                  <a:lnTo>
                    <a:pt x="603347" y="659408"/>
                  </a:lnTo>
                  <a:lnTo>
                    <a:pt x="318877" y="820595"/>
                  </a:lnTo>
                  <a:lnTo>
                    <a:pt x="617243" y="680925"/>
                  </a:lnTo>
                  <a:lnTo>
                    <a:pt x="389125" y="902447"/>
                  </a:lnTo>
                  <a:lnTo>
                    <a:pt x="636893" y="698494"/>
                  </a:lnTo>
                  <a:lnTo>
                    <a:pt x="480676" y="965254"/>
                  </a:lnTo>
                  <a:lnTo>
                    <a:pt x="660960" y="710917"/>
                  </a:lnTo>
                  <a:lnTo>
                    <a:pt x="587288" y="1004736"/>
                  </a:lnTo>
                  <a:lnTo>
                    <a:pt x="687802" y="717347"/>
                  </a:lnTo>
                  <a:lnTo>
                    <a:pt x="701697" y="1018203"/>
                  </a:lnTo>
                  <a:lnTo>
                    <a:pt x="715592" y="717347"/>
                  </a:lnTo>
                  <a:lnTo>
                    <a:pt x="816106" y="1004736"/>
                  </a:lnTo>
                  <a:lnTo>
                    <a:pt x="742434" y="710917"/>
                  </a:lnTo>
                  <a:lnTo>
                    <a:pt x="922719" y="965254"/>
                  </a:lnTo>
                  <a:lnTo>
                    <a:pt x="766501" y="698494"/>
                  </a:lnTo>
                  <a:lnTo>
                    <a:pt x="1014269" y="902447"/>
                  </a:lnTo>
                  <a:lnTo>
                    <a:pt x="786151" y="680925"/>
                  </a:lnTo>
                  <a:lnTo>
                    <a:pt x="1084517" y="820595"/>
                  </a:lnTo>
                  <a:lnTo>
                    <a:pt x="800047" y="659408"/>
                  </a:lnTo>
                  <a:lnTo>
                    <a:pt x="1128678" y="725276"/>
                  </a:lnTo>
                  <a:lnTo>
                    <a:pt x="807239" y="635409"/>
                  </a:lnTo>
                  <a:lnTo>
                    <a:pt x="1143740" y="622986"/>
                  </a:lnTo>
                  <a:lnTo>
                    <a:pt x="807239" y="610563"/>
                  </a:lnTo>
                  <a:lnTo>
                    <a:pt x="1128678" y="520696"/>
                  </a:lnTo>
                  <a:lnTo>
                    <a:pt x="800047" y="586564"/>
                  </a:lnTo>
                  <a:lnTo>
                    <a:pt x="1084517" y="425378"/>
                  </a:lnTo>
                  <a:lnTo>
                    <a:pt x="786151" y="565047"/>
                  </a:lnTo>
                  <a:lnTo>
                    <a:pt x="1014269" y="343525"/>
                  </a:lnTo>
                  <a:lnTo>
                    <a:pt x="766501" y="547478"/>
                  </a:lnTo>
                  <a:lnTo>
                    <a:pt x="922719" y="280718"/>
                  </a:lnTo>
                  <a:lnTo>
                    <a:pt x="742434" y="535055"/>
                  </a:lnTo>
                  <a:lnTo>
                    <a:pt x="816106" y="241236"/>
                  </a:lnTo>
                  <a:lnTo>
                    <a:pt x="715592" y="528625"/>
                  </a:lnTo>
                  <a:close/>
                  <a:moveTo>
                    <a:pt x="685800" y="0"/>
                  </a:moveTo>
                  <a:lnTo>
                    <a:pt x="750784" y="171851"/>
                  </a:lnTo>
                  <a:lnTo>
                    <a:pt x="863298" y="20893"/>
                  </a:lnTo>
                  <a:lnTo>
                    <a:pt x="876317" y="201922"/>
                  </a:lnTo>
                  <a:lnTo>
                    <a:pt x="1028700" y="82147"/>
                  </a:lnTo>
                  <a:lnTo>
                    <a:pt x="988871" y="260023"/>
                  </a:lnTo>
                  <a:lnTo>
                    <a:pt x="1170734" y="179588"/>
                  </a:lnTo>
                  <a:lnTo>
                    <a:pt x="1080769" y="342186"/>
                  </a:lnTo>
                  <a:lnTo>
                    <a:pt x="1279720" y="306576"/>
                  </a:lnTo>
                  <a:lnTo>
                    <a:pt x="1145753" y="442817"/>
                  </a:lnTo>
                  <a:lnTo>
                    <a:pt x="1348232" y="454457"/>
                  </a:lnTo>
                  <a:lnTo>
                    <a:pt x="1179388" y="555052"/>
                  </a:lnTo>
                  <a:lnTo>
                    <a:pt x="1371600" y="613153"/>
                  </a:lnTo>
                  <a:lnTo>
                    <a:pt x="1179388" y="671253"/>
                  </a:lnTo>
                  <a:lnTo>
                    <a:pt x="1348232" y="771848"/>
                  </a:lnTo>
                  <a:lnTo>
                    <a:pt x="1145753" y="783488"/>
                  </a:lnTo>
                  <a:lnTo>
                    <a:pt x="1279720" y="919729"/>
                  </a:lnTo>
                  <a:lnTo>
                    <a:pt x="1080769" y="884119"/>
                  </a:lnTo>
                  <a:lnTo>
                    <a:pt x="1170734" y="1046717"/>
                  </a:lnTo>
                  <a:lnTo>
                    <a:pt x="988871" y="966282"/>
                  </a:lnTo>
                  <a:lnTo>
                    <a:pt x="1028700" y="1144158"/>
                  </a:lnTo>
                  <a:lnTo>
                    <a:pt x="876317" y="1024383"/>
                  </a:lnTo>
                  <a:lnTo>
                    <a:pt x="863298" y="1205412"/>
                  </a:lnTo>
                  <a:lnTo>
                    <a:pt x="750784" y="1054454"/>
                  </a:lnTo>
                  <a:lnTo>
                    <a:pt x="685800" y="1226305"/>
                  </a:lnTo>
                  <a:lnTo>
                    <a:pt x="620816" y="1054454"/>
                  </a:lnTo>
                  <a:lnTo>
                    <a:pt x="508302" y="1205412"/>
                  </a:lnTo>
                  <a:lnTo>
                    <a:pt x="495283" y="1024383"/>
                  </a:lnTo>
                  <a:lnTo>
                    <a:pt x="342900" y="1144158"/>
                  </a:lnTo>
                  <a:lnTo>
                    <a:pt x="382729" y="966282"/>
                  </a:lnTo>
                  <a:lnTo>
                    <a:pt x="200866" y="1046717"/>
                  </a:lnTo>
                  <a:lnTo>
                    <a:pt x="290831" y="884119"/>
                  </a:lnTo>
                  <a:lnTo>
                    <a:pt x="91880" y="919729"/>
                  </a:lnTo>
                  <a:lnTo>
                    <a:pt x="225847" y="783488"/>
                  </a:lnTo>
                  <a:lnTo>
                    <a:pt x="23368" y="771848"/>
                  </a:lnTo>
                  <a:lnTo>
                    <a:pt x="192212" y="671253"/>
                  </a:lnTo>
                  <a:lnTo>
                    <a:pt x="0" y="613153"/>
                  </a:lnTo>
                  <a:lnTo>
                    <a:pt x="192212" y="555052"/>
                  </a:lnTo>
                  <a:lnTo>
                    <a:pt x="23368" y="454457"/>
                  </a:lnTo>
                  <a:lnTo>
                    <a:pt x="225847" y="442817"/>
                  </a:lnTo>
                  <a:lnTo>
                    <a:pt x="91880" y="306576"/>
                  </a:lnTo>
                  <a:lnTo>
                    <a:pt x="290831" y="342186"/>
                  </a:lnTo>
                  <a:lnTo>
                    <a:pt x="200866" y="179588"/>
                  </a:lnTo>
                  <a:lnTo>
                    <a:pt x="382729" y="260023"/>
                  </a:lnTo>
                  <a:lnTo>
                    <a:pt x="342900" y="82147"/>
                  </a:lnTo>
                  <a:lnTo>
                    <a:pt x="495283" y="201922"/>
                  </a:lnTo>
                  <a:lnTo>
                    <a:pt x="508302" y="20893"/>
                  </a:lnTo>
                  <a:lnTo>
                    <a:pt x="620816" y="17185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三十二角星 59">
              <a:extLst>
                <a:ext uri="{FF2B5EF4-FFF2-40B4-BE49-F238E27FC236}">
                  <a16:creationId xmlns:a16="http://schemas.microsoft.com/office/drawing/2014/main" id="{15F89713-CBCB-4FB6-8902-A918866A6D85}"/>
                </a:ext>
              </a:extLst>
            </p:cNvPr>
            <p:cNvSpPr/>
            <p:nvPr/>
          </p:nvSpPr>
          <p:spPr>
            <a:xfrm>
              <a:off x="2928973" y="2080065"/>
              <a:ext cx="160743" cy="145417"/>
            </a:xfrm>
            <a:prstGeom prst="star32">
              <a:avLst>
                <a:gd name="adj" fmla="val 30199"/>
              </a:avLst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0" name="二十四角星 87">
            <a:extLst>
              <a:ext uri="{FF2B5EF4-FFF2-40B4-BE49-F238E27FC236}">
                <a16:creationId xmlns:a16="http://schemas.microsoft.com/office/drawing/2014/main" id="{044C0EF0-1C8D-4E6A-91AB-72E198375D26}"/>
              </a:ext>
            </a:extLst>
          </p:cNvPr>
          <p:cNvSpPr/>
          <p:nvPr/>
        </p:nvSpPr>
        <p:spPr>
          <a:xfrm>
            <a:off x="2728682" y="1680716"/>
            <a:ext cx="418666" cy="374450"/>
          </a:xfrm>
          <a:prstGeom prst="star24">
            <a:avLst>
              <a:gd name="adj" fmla="val 44716"/>
            </a:avLst>
          </a:prstGeom>
          <a:solidFill>
            <a:srgbClr val="DE4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三十二角星 88">
            <a:extLst>
              <a:ext uri="{FF2B5EF4-FFF2-40B4-BE49-F238E27FC236}">
                <a16:creationId xmlns:a16="http://schemas.microsoft.com/office/drawing/2014/main" id="{A595102C-7E87-4A07-BE0E-B98402998B03}"/>
              </a:ext>
            </a:extLst>
          </p:cNvPr>
          <p:cNvSpPr/>
          <p:nvPr/>
        </p:nvSpPr>
        <p:spPr>
          <a:xfrm>
            <a:off x="2819308" y="3309274"/>
            <a:ext cx="368925" cy="341290"/>
          </a:xfrm>
          <a:prstGeom prst="star32">
            <a:avLst>
              <a:gd name="adj" fmla="val 37455"/>
            </a:avLst>
          </a:prstGeom>
          <a:solidFill>
            <a:srgbClr val="44287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C4A002C-285F-4625-B602-CC68F5CA1268}"/>
              </a:ext>
            </a:extLst>
          </p:cNvPr>
          <p:cNvGrpSpPr>
            <a:grpSpLocks/>
          </p:cNvGrpSpPr>
          <p:nvPr/>
        </p:nvGrpSpPr>
        <p:grpSpPr bwMode="auto">
          <a:xfrm>
            <a:off x="5397921" y="1752353"/>
            <a:ext cx="471022" cy="4034091"/>
            <a:chOff x="4857545" y="1787905"/>
            <a:chExt cx="1282234" cy="10977910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38CAB0E-8864-4EA5-8314-A9F53AD6B37E}"/>
                </a:ext>
              </a:extLst>
            </p:cNvPr>
            <p:cNvSpPr/>
            <p:nvPr/>
          </p:nvSpPr>
          <p:spPr>
            <a:xfrm>
              <a:off x="4870655" y="1787905"/>
              <a:ext cx="1269124" cy="1236135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9064B49-0CF4-4D47-8774-D5CE5DB9D4A0}"/>
                </a:ext>
              </a:extLst>
            </p:cNvPr>
            <p:cNvSpPr/>
            <p:nvPr/>
          </p:nvSpPr>
          <p:spPr>
            <a:xfrm>
              <a:off x="4857545" y="4622515"/>
              <a:ext cx="1282234" cy="1236135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719D519-DD1E-4C56-A6DC-D1E8BA592D4C}"/>
                </a:ext>
              </a:extLst>
            </p:cNvPr>
            <p:cNvSpPr/>
            <p:nvPr/>
          </p:nvSpPr>
          <p:spPr>
            <a:xfrm>
              <a:off x="4857545" y="11516909"/>
              <a:ext cx="1282234" cy="1248906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b="1" dirty="0">
                <a:solidFill>
                  <a:srgbClr val="4428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39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499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5.2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(1)——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原材料采购策略制定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B8C8548-7862-4176-94E9-C4C6428574A7}"/>
              </a:ext>
            </a:extLst>
          </p:cNvPr>
          <p:cNvGrpSpPr>
            <a:grpSpLocks/>
          </p:cNvGrpSpPr>
          <p:nvPr/>
        </p:nvGrpSpPr>
        <p:grpSpPr bwMode="auto">
          <a:xfrm>
            <a:off x="1190770" y="1579461"/>
            <a:ext cx="707417" cy="4583616"/>
            <a:chOff x="5432135" y="1692010"/>
            <a:chExt cx="707646" cy="4583489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9579B8F-29D5-4322-BA20-B2CA544301B8}"/>
                </a:ext>
              </a:extLst>
            </p:cNvPr>
            <p:cNvSpPr/>
            <p:nvPr/>
          </p:nvSpPr>
          <p:spPr>
            <a:xfrm>
              <a:off x="5709509" y="1692010"/>
              <a:ext cx="430271" cy="41908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717" name="矩形 76">
              <a:extLst>
                <a:ext uri="{FF2B5EF4-FFF2-40B4-BE49-F238E27FC236}">
                  <a16:creationId xmlns:a16="http://schemas.microsoft.com/office/drawing/2014/main" id="{6AAAE33B-6854-4A5D-AD5F-FBEA701BE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2135" y="5567613"/>
              <a:ext cx="6350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A9F0498-FFA7-4315-A3FF-AB86DC1E8A44}"/>
                </a:ext>
              </a:extLst>
            </p:cNvPr>
            <p:cNvSpPr/>
            <p:nvPr/>
          </p:nvSpPr>
          <p:spPr>
            <a:xfrm>
              <a:off x="5709508" y="3334531"/>
              <a:ext cx="430272" cy="419088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61348C3-8AB1-4A8D-9E00-C36350BCC7BB}"/>
                </a:ext>
              </a:extLst>
            </p:cNvPr>
            <p:cNvSpPr/>
            <p:nvPr/>
          </p:nvSpPr>
          <p:spPr>
            <a:xfrm>
              <a:off x="5709510" y="4373601"/>
              <a:ext cx="430271" cy="41908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1973263" y="1627033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实验目的：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1973263" y="2047721"/>
            <a:ext cx="9027966" cy="10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集群的使用；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数据统计的基本方法；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MLlib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的基本用法；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MLlib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求解线性回归模型的方法。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1A5C2A6-DCF8-44F6-9AC3-5C6C0983F905}"/>
              </a:ext>
            </a:extLst>
          </p:cNvPr>
          <p:cNvSpPr/>
          <p:nvPr/>
        </p:nvSpPr>
        <p:spPr>
          <a:xfrm>
            <a:off x="1973263" y="3280848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实验环境：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C13A82-DC29-47BD-BA9E-24CE7A0CE5DD}"/>
              </a:ext>
            </a:extLst>
          </p:cNvPr>
          <p:cNvSpPr/>
          <p:nvPr/>
        </p:nvSpPr>
        <p:spPr>
          <a:xfrm>
            <a:off x="1973262" y="4292298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实验内容：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665F9DA-B8B7-4556-8631-17F2F5BEE1EC}"/>
              </a:ext>
            </a:extLst>
          </p:cNvPr>
          <p:cNvSpPr/>
          <p:nvPr/>
        </p:nvSpPr>
        <p:spPr>
          <a:xfrm>
            <a:off x="1973262" y="3703024"/>
            <a:ext cx="9027967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DataOne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大数据实验平台与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语言，在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集群上编写、运行和调试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117C996-617F-4381-BF58-B9E45A517547}"/>
              </a:ext>
            </a:extLst>
          </p:cNvPr>
          <p:cNvSpPr/>
          <p:nvPr/>
        </p:nvSpPr>
        <p:spPr>
          <a:xfrm>
            <a:off x="1973262" y="4680576"/>
            <a:ext cx="9027968" cy="14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数据表的选取与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中文件的上传；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通过使用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对数据进行统计，统计出每种产品每月的销售额；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通过作图（时间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销量），得出每种产品销量的大体趋势；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LinearRegression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分别对每种产品每月的销售额进行线性回归模型的训练，分析训练得到的模型的准确度，并用该模型来预测未来半年内产品的销售额；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根据预测的结果，给出未来半年合理的原材料采购方案。</a:t>
            </a:r>
          </a:p>
        </p:txBody>
      </p:sp>
    </p:spTree>
    <p:extLst>
      <p:ext uri="{BB962C8B-B14F-4D97-AF65-F5344CB8AC3E}">
        <p14:creationId xmlns:p14="http://schemas.microsoft.com/office/powerpoint/2010/main" val="333769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499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5.2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(1)——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原材料采购策略制定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1322773" y="1627033"/>
            <a:ext cx="4861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）数据表的选取与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HDFS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中文件的上传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1322773" y="2047721"/>
            <a:ext cx="9678456" cy="238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经过观察与分析，我们得知所要用到的表有（保存在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datasets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文件夹下）：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“销售订制单”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“配方成本表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面包”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“配方成本表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烘焙”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“配方成本表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蛋糕”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通过“销售订制单”，我们可以得到在某一个时间点，卖出了几件产品。通过“配方成本表”我们可以获得每一种产品生产所需要的原材料种类及数量。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然后通过以下命令将这些数据表上传到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CN" sz="1400" b="1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–put –f /home/SZU/datasets/. /user/SZU/datasets/.</a:t>
            </a:r>
            <a:endParaRPr lang="zh-CN" altLang="en-US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359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499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5.2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(1)——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原材料采购策略制定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32661" y="1325191"/>
            <a:ext cx="8131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）通过使用</a:t>
            </a:r>
            <a:r>
              <a:rPr lang="en-US" altLang="zh-CN" sz="1600" b="1" dirty="0" err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dataframe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对数据进行统计，统计出每种产品每月的销售额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532661" y="1745879"/>
            <a:ext cx="6992089" cy="469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sparksession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SparkSession.builder.getOrCreate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文件，并生成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df0=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spark.read.format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('com.databricks.spark.csv').options(header='true',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inferschema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='true').load('/user/SZU/datasets/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销售订制单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.csv')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类型的日期转换为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timestamp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类型的日期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df0=df0.withColumn("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下单时间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df0.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下单时间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.cast('timestamp'))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选择出需要用到的列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df0=df0.select('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商品名称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下单时间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提取出年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月，并将其新建为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的一列，命名为‘时间’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df0=df0.select('*',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date_format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下单时间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yyyy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-MM').alias('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’))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按月份分别统计每种商品的销量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df0=df0.groupBy([df0['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商品名称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'],df0['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']]).sum('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').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orderBy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(df0['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商品名称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'].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(),df0['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'].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1D9A3E-C735-44AA-A41E-4A1445F8FBDC}"/>
              </a:ext>
            </a:extLst>
          </p:cNvPr>
          <p:cNvPicPr/>
          <p:nvPr/>
        </p:nvPicPr>
        <p:blipFill rotWithShape="1">
          <a:blip r:embed="rId4"/>
          <a:srcRect t="138" r="396"/>
          <a:stretch/>
        </p:blipFill>
        <p:spPr bwMode="auto">
          <a:xfrm>
            <a:off x="8664606" y="1774454"/>
            <a:ext cx="2609183" cy="4396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358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499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5.2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(1)——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原材料采购策略制定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1171854" y="1564889"/>
            <a:ext cx="8131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）绘制折线图得出每种产品销量的大体趋势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1171855" y="1985577"/>
            <a:ext cx="6962495" cy="2616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pddf0=df0.toPandas()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good_names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=['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芒香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’, 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芒果蛋糕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’, ……]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作图（时间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销量）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good_name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good_names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good_name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pddf0[pddf0.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商品名称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good_name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].plot(x='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’, y='sum(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)’, kind='line')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plt.rcParams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font.sans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-serif']=['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SimHei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plt.show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4D47C1-D64F-4882-92EA-CCA6F3C04F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373"/>
          <a:stretch>
            <a:fillRect/>
          </a:stretch>
        </p:blipFill>
        <p:spPr>
          <a:xfrm>
            <a:off x="7725791" y="2106030"/>
            <a:ext cx="3227705" cy="2113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508D5D0-7B37-4BA1-8899-73DC89C62114}"/>
              </a:ext>
            </a:extLst>
          </p:cNvPr>
          <p:cNvSpPr txBox="1"/>
          <p:nvPr/>
        </p:nvSpPr>
        <p:spPr>
          <a:xfrm>
            <a:off x="8371643" y="4219310"/>
            <a:ext cx="2223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DIY</a:t>
            </a:r>
            <a:r>
              <a:rPr lang="zh-CN" altLang="zh-CN" sz="1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蛋糕亲子烘焙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11977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499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5.2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(1)——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原材料采购策略制定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90618" y="1325191"/>
            <a:ext cx="8131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）训练</a:t>
            </a:r>
            <a:r>
              <a:rPr lang="en-US" altLang="zh-CN" sz="1600" b="1" dirty="0" err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LinearRegression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模型预测未来半年内各种产品的销量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90619" y="1665977"/>
            <a:ext cx="6063448" cy="4463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对每种产品的销量进行线性回归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index in range(30):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加载训练数据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 = '/user/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xuyuming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xuyuming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销量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 + str(index) + '.txt'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training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spark.read.format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libsvm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").load(string)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训练模型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LinearRegression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maxIter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=10,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regParam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=0.3,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elasticNetParam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=0.8)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lrModel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lr.fit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(training)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输出并保存得到的结果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print("Coefficients: %s" % str(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lrModel.coefficients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print("Intercept: %s" % str(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lrModel.intercept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coeff.append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lrModel.coefficients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lrModel.intercept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输出模型的准确度等信息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trainingSummary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lrModel.summary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print("RMSE: %f" %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trainingSummary.rootMeanSquaredError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print("r2: %f" % trainingSummary.r2)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70E7F8-21C1-4F5A-A5AD-1C0D98DA7A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77829" y="2393950"/>
            <a:ext cx="5271135" cy="358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796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499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5.2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(1)——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原材料采购策略制定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90618" y="1325191"/>
            <a:ext cx="8131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）训练</a:t>
            </a:r>
            <a:r>
              <a:rPr lang="en-US" altLang="zh-CN" sz="1600" b="1" dirty="0" err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LinearRegression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模型预测未来半年内各种产品的销量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90619" y="1816901"/>
            <a:ext cx="6063448" cy="1693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对于每种产品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range(30):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计算其未来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个月的销量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for k in range(6):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num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coeff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][0]*(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goods_list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)+k)+inter[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sub_sales_forecast.append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(num)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49D33F-94A8-4DB5-A870-01B0F12E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16" y="1725891"/>
            <a:ext cx="5420368" cy="46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8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499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5.2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(1)——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原材料采购策略制定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90618" y="1325191"/>
            <a:ext cx="8131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）根据销量预测结果给出未来半年的原材料采购方案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90618" y="1745879"/>
            <a:ext cx="11267981" cy="3308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月的原材料采购策略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range(6):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种产品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j in range(30):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种产品的第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种原材料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k in range(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cai_liao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[j])):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purchase[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cai_liao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[j][k]]=purchase[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cai_liao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[j][k]]+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sales_forecast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[j][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]*eval(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shu_liang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[j][k])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打印输出每种原材料在该月的采购计划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print('【2019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'+str(i+1)+'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月的原材料采购策略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for n in purchase: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print(str(n)+':'+str(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purchase.get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(n)))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purchase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purchase[n]=0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9E2799-4D42-4213-B5EB-F3EA3EEEBFC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42654" y="1663745"/>
            <a:ext cx="6706340" cy="4887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83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B8C8548-7862-4176-94E9-C4C6428574A7}"/>
              </a:ext>
            </a:extLst>
          </p:cNvPr>
          <p:cNvGrpSpPr>
            <a:grpSpLocks/>
          </p:cNvGrpSpPr>
          <p:nvPr/>
        </p:nvGrpSpPr>
        <p:grpSpPr bwMode="auto">
          <a:xfrm>
            <a:off x="572453" y="1579461"/>
            <a:ext cx="707417" cy="4583616"/>
            <a:chOff x="5432135" y="1692010"/>
            <a:chExt cx="707646" cy="4583489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9579B8F-29D5-4322-BA20-B2CA544301B8}"/>
                </a:ext>
              </a:extLst>
            </p:cNvPr>
            <p:cNvSpPr/>
            <p:nvPr/>
          </p:nvSpPr>
          <p:spPr>
            <a:xfrm>
              <a:off x="5709509" y="1692010"/>
              <a:ext cx="430271" cy="41908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717" name="矩形 76">
              <a:extLst>
                <a:ext uri="{FF2B5EF4-FFF2-40B4-BE49-F238E27FC236}">
                  <a16:creationId xmlns:a16="http://schemas.microsoft.com/office/drawing/2014/main" id="{6AAAE33B-6854-4A5D-AD5F-FBEA701BE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2135" y="5567613"/>
              <a:ext cx="6350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A9F0498-FFA7-4315-A3FF-AB86DC1E8A44}"/>
                </a:ext>
              </a:extLst>
            </p:cNvPr>
            <p:cNvSpPr/>
            <p:nvPr/>
          </p:nvSpPr>
          <p:spPr>
            <a:xfrm>
              <a:off x="5709508" y="3458818"/>
              <a:ext cx="430272" cy="419088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61348C3-8AB1-4A8D-9E00-C36350BCC7BB}"/>
                </a:ext>
              </a:extLst>
            </p:cNvPr>
            <p:cNvSpPr/>
            <p:nvPr/>
          </p:nvSpPr>
          <p:spPr>
            <a:xfrm>
              <a:off x="5709510" y="4568903"/>
              <a:ext cx="430271" cy="41908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1354946" y="1627033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实验目的：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1354946" y="2047721"/>
            <a:ext cx="7379743" cy="123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数据仓库的使用；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掌握利用主成分分析法（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）对数据进行降维的方法；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DBSCAN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两种常用的聚类分析算法；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图表绘制的方法；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掌握基本的数据统计方法。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1A5C2A6-DCF8-44F6-9AC3-5C6C0983F905}"/>
              </a:ext>
            </a:extLst>
          </p:cNvPr>
          <p:cNvSpPr/>
          <p:nvPr/>
        </p:nvSpPr>
        <p:spPr>
          <a:xfrm>
            <a:off x="1354946" y="3378505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实验环境：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C13A82-DC29-47BD-BA9E-24CE7A0CE5DD}"/>
              </a:ext>
            </a:extLst>
          </p:cNvPr>
          <p:cNvSpPr/>
          <p:nvPr/>
        </p:nvSpPr>
        <p:spPr>
          <a:xfrm>
            <a:off x="1354945" y="4496488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实验内容：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665F9DA-B8B7-4556-8631-17F2F5BEE1EC}"/>
              </a:ext>
            </a:extLst>
          </p:cNvPr>
          <p:cNvSpPr/>
          <p:nvPr/>
        </p:nvSpPr>
        <p:spPr>
          <a:xfrm>
            <a:off x="1354946" y="3800681"/>
            <a:ext cx="7283948" cy="538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数据仓库中的供应商数据，使用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DataOne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大数据实验平台与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语言，在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集群上编写、运行和调试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117C996-617F-4381-BF58-B9E45A517547}"/>
              </a:ext>
            </a:extLst>
          </p:cNvPr>
          <p:cNvSpPr/>
          <p:nvPr/>
        </p:nvSpPr>
        <p:spPr>
          <a:xfrm>
            <a:off x="1354945" y="4884766"/>
            <a:ext cx="7379744" cy="123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数据仓库并读取供应商数据；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使用主成分分析（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）对数据的特征值进行降维处理；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算法对供应商进行聚类，并使用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Calinski-Harabasz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准则评价模型的拟合度；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DBSCAN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算法对供应商进行聚类，并使用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Calinski-Harabasz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准则评价模型的拟合度；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挑选出存在特项异常的供应商，并找出他们的专长项。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C95AFD9-67A5-4B7E-AE5F-2BA6A2B0822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82741" y="1685813"/>
            <a:ext cx="2578735" cy="42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02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600637" y="1550393"/>
            <a:ext cx="4861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）连接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hive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数据仓库并读取数据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600637" y="1971081"/>
            <a:ext cx="9678456" cy="400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首先，我们先要使用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pyhive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库与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数据仓库进行连接，获取到数据表的内容并用其生成一个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中的数据库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hive.Connection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(host='192.168.94.206', port=10000, username='hive', database='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szu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cursor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conn.cursor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获取数据表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cursor.execute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("select * from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supplier_data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cursor.fetchall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pd.DataFrame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(data=list(result[1:]),columns=list(result[0]))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关闭连接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cursor.close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conn.close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zh-CN" altLang="en-US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912AAD-8C0C-4D4F-A3BC-625DEA35AE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92653" y="2430641"/>
            <a:ext cx="8004479" cy="29334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3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图片 31">
            <a:extLst>
              <a:ext uri="{FF2B5EF4-FFF2-40B4-BE49-F238E27FC236}">
                <a16:creationId xmlns:a16="http://schemas.microsoft.com/office/drawing/2014/main" id="{3A20F6CD-11F2-4500-A096-BBC4631B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3" name="矩形 16">
            <a:extLst>
              <a:ext uri="{FF2B5EF4-FFF2-40B4-BE49-F238E27FC236}">
                <a16:creationId xmlns:a16="http://schemas.microsoft.com/office/drawing/2014/main" id="{2EA91E24-06A6-4BE2-A010-6DA8B150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04" name="矩形 17">
            <a:extLst>
              <a:ext uri="{FF2B5EF4-FFF2-40B4-BE49-F238E27FC236}">
                <a16:creationId xmlns:a16="http://schemas.microsoft.com/office/drawing/2014/main" id="{BB060FD3-D218-4A55-923A-5E97128E4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05" name="矩形 18">
            <a:extLst>
              <a:ext uri="{FF2B5EF4-FFF2-40B4-BE49-F238E27FC236}">
                <a16:creationId xmlns:a16="http://schemas.microsoft.com/office/drawing/2014/main" id="{CAE17485-0932-4B1F-945C-96E09DC18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06" name="矩形 19">
            <a:extLst>
              <a:ext uri="{FF2B5EF4-FFF2-40B4-BE49-F238E27FC236}">
                <a16:creationId xmlns:a16="http://schemas.microsoft.com/office/drawing/2014/main" id="{03B7AD6D-58D3-4473-978A-817E097AA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07" name="文本框 20">
            <a:extLst>
              <a:ext uri="{FF2B5EF4-FFF2-40B4-BE49-F238E27FC236}">
                <a16:creationId xmlns:a16="http://schemas.microsoft.com/office/drawing/2014/main" id="{C0A70E87-02A2-4E2A-B82D-2900239F1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08" name="文本框 21">
            <a:extLst>
              <a:ext uri="{FF2B5EF4-FFF2-40B4-BE49-F238E27FC236}">
                <a16:creationId xmlns:a16="http://schemas.microsoft.com/office/drawing/2014/main" id="{32A71BCD-A054-4B39-8E01-49F671962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09" name="文本框 22">
            <a:extLst>
              <a:ext uri="{FF2B5EF4-FFF2-40B4-BE49-F238E27FC236}">
                <a16:creationId xmlns:a16="http://schemas.microsoft.com/office/drawing/2014/main" id="{8403C4D2-227B-40E3-B941-FBA1304F9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13" y="2725738"/>
            <a:ext cx="53703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 err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DataOne</a:t>
            </a:r>
            <a:r>
              <a:rPr lang="zh-CN" altLang="en-US" sz="36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大数据实验平台</a:t>
            </a:r>
          </a:p>
        </p:txBody>
      </p:sp>
      <p:cxnSp>
        <p:nvCxnSpPr>
          <p:cNvPr id="153610" name="直接连接符 2">
            <a:extLst>
              <a:ext uri="{FF2B5EF4-FFF2-40B4-BE49-F238E27FC236}">
                <a16:creationId xmlns:a16="http://schemas.microsoft.com/office/drawing/2014/main" id="{ED9C5317-6CB5-4ACE-97F9-A9DE90116E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65850" y="3529013"/>
            <a:ext cx="51546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oval" w="med" len="med"/>
            <a:tailEnd type="oval" w="med" len="med"/>
          </a:ln>
        </p:spPr>
      </p:cxnSp>
      <p:sp>
        <p:nvSpPr>
          <p:cNvPr id="14" name="矩形 16">
            <a:extLst>
              <a:ext uri="{FF2B5EF4-FFF2-40B4-BE49-F238E27FC236}">
                <a16:creationId xmlns:a16="http://schemas.microsoft.com/office/drawing/2014/main" id="{FB0DC133-20A9-4459-A600-103725473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88" y="3716338"/>
            <a:ext cx="5146675" cy="17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05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DataOne</a:t>
            </a:r>
            <a:r>
              <a:rPr lang="en-US" altLang="zh-CN" sz="10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Big Data Experimental Platform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631651" y="1552607"/>
            <a:ext cx="4861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）使用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PCA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对数据进行降维处理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631651" y="1973295"/>
            <a:ext cx="9678456" cy="238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因为数据集中样本的特征值非常多，将近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个，也就是将近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维，所以我们要先对样本特征进行降维处理。在这里，我们采用主成分分析（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）来对数据进行降维处理。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首先，我们先要对数据集的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进行分析，看看要降成几维比较合适。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为了分析其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我们先将维数设置为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维（数据集总共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个特征）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PCA(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n_components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=28)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pca.fit_transform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分析其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，看看要降成几维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pca.explained_variance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30917E-15B1-4D2F-BD46-FC71BEFFD9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77610" y="4681777"/>
            <a:ext cx="5452731" cy="1146186"/>
          </a:xfrm>
          <a:prstGeom prst="rect">
            <a:avLst/>
          </a:prstGeom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4CB692-64D3-4568-BF43-F407A8F4CA0F}"/>
              </a:ext>
            </a:extLst>
          </p:cNvPr>
          <p:cNvSpPr txBox="1"/>
          <p:nvPr/>
        </p:nvSpPr>
        <p:spPr>
          <a:xfrm>
            <a:off x="631651" y="5827963"/>
            <a:ext cx="7940849" cy="308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前两项值很大，后面的值相比都非常小，故将维度降为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</a:p>
        </p:txBody>
      </p:sp>
    </p:spTree>
    <p:extLst>
      <p:ext uri="{BB962C8B-B14F-4D97-AF65-F5344CB8AC3E}">
        <p14:creationId xmlns:p14="http://schemas.microsoft.com/office/powerpoint/2010/main" val="1344768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631651" y="1552607"/>
            <a:ext cx="4861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）使用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PCA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对数据进行降维处理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631651" y="1973295"/>
            <a:ext cx="9678456" cy="400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因为数据集中样本的特征值非常多，将近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个，也就是将近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维，所以我们要先对样本特征进行降维处理。在这里，我们采用主成分分析（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）来对数据进行降维处理。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首先，我们先要对数据集的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进行分析，看看要降成几维比较合适。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为了分析其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我们先将维数设置为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维（数据集总共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个特征）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PCA(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n_components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=28)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pca.fit_transform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分析其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，看看要降成几维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pca.explained_variance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将维度降为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PCA(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n_components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将结果生成一个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pd.DataFrame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pca.fit_transform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(train))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EB33E-FF7B-47A8-85F7-E9DC074443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70341" y="2386660"/>
            <a:ext cx="1871321" cy="36702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031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38134" y="1425573"/>
            <a:ext cx="4861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）利用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K-means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算法进行聚类分析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38134" y="1846261"/>
            <a:ext cx="9678456" cy="2154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绘制散点图查看数据点大致情况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plt.scatter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[0],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根据上面散点图的分布情况，我们将数据点分类为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KMeans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n_clusters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=5)	 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创建模型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kmmodel.fit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(train) 	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训练模型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ptarget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kmmodel.predict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(train) 	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对原始数据进行标注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zh-CN" alt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AFC8F6-5C06-4021-92B8-144B9A581F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76" y="1792541"/>
            <a:ext cx="2947401" cy="1927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940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38134" y="1425573"/>
            <a:ext cx="4861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）利用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K-means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算法进行聚类分析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38134" y="1846261"/>
            <a:ext cx="9678456" cy="42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绘制散点图查看数据点大致情况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plt.scatter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[0],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根据上面散点图的分布情况，我们将数据点分类为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KMeans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n_clusters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=5)	 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创建模型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kmmodel.fit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(train) 	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训练模型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ptarget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kmmodel.predict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(train) 	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对原始数据进行标注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交叉表查看各个类别数据的数量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pd.crosstab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ptarget,ptarget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查看聚类的分布情况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plt.scatter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[0],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[1],c=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ptarget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Calinski-Harabasz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准则评价模型的拟合度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CH_score_KMeans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calinski_harabasz_score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ptarget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CH_score_KMeans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zh-CN" alt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AFC8F6-5C06-4021-92B8-144B9A581F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76" y="1792541"/>
            <a:ext cx="2947401" cy="192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847509-D07D-43D0-8C0F-A788F4F3E5A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35610" y="4048529"/>
            <a:ext cx="1897380" cy="192786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49DF9E-2785-44C3-BEAF-0D1C1CD0CD5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0727" y="4068214"/>
            <a:ext cx="2917825" cy="19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F427C53-1055-42A4-BBC1-63F052DADC46}"/>
              </a:ext>
            </a:extLst>
          </p:cNvPr>
          <p:cNvSpPr txBox="1"/>
          <p:nvPr/>
        </p:nvSpPr>
        <p:spPr>
          <a:xfrm>
            <a:off x="7617813" y="6139536"/>
            <a:ext cx="294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Calinski-Harabasz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3404.7563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93815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02038" y="1329320"/>
            <a:ext cx="4861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）利用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DBSCAN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算法进行聚类分析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02038" y="1750008"/>
            <a:ext cx="9678456" cy="469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参数选取，固定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e=5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=[1:25]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MinPts_list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=[]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CH_score_DBSCAN_list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=[]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range(25):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邻域的距离阈值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 = 5 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样本点要成为核心对象所需要的样本数阈值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i+1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MinPts_list.append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= DBSCAN(eps=e,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min_samples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对训练集的数据进行分类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model.fit_predict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Calinski-Harabasz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准则评价模型的拟合度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CH_score_DBSCAN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calinski_harabasz_score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Type)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CH_score_DBSCAN_list.append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CH_score_DBSCAN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对各个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下聚类结果的评分进行折线图绘制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plt.plot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MinPts_list,CH_score_DBSCAN_list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plt.grid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(True)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8E0A6BE-0885-4D25-A6D9-A3B78BA4E7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250" y="1631778"/>
            <a:ext cx="3115945" cy="2026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52C92C-12CD-44F2-ABE9-063BC4EE3015}"/>
              </a:ext>
            </a:extLst>
          </p:cNvPr>
          <p:cNvSpPr txBox="1"/>
          <p:nvPr/>
        </p:nvSpPr>
        <p:spPr>
          <a:xfrm>
            <a:off x="6419072" y="3658698"/>
            <a:ext cx="5220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e=5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en-US" altLang="zh-CN" sz="1400" b="1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=[1, 9]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聚类效果最佳，且聚类效果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52004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02038" y="1329320"/>
            <a:ext cx="4861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）利用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DBSCAN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算法进行聚类分析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02038" y="1750008"/>
            <a:ext cx="9678456" cy="42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参数设置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 = 5 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3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= DBSCAN(eps=e,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min_samples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MinPts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对训练集的数据进行分类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model.fit_predict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交叉表查看各个类别数据的数量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pd.crosstab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Type,Type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查看聚类的分布情况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plt.scatter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[0],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[1], c=Type)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Calinski-Harabasz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准则评价模型的拟合度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CH_score_DBSCAN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calinski_harabasz_score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data_pca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Type)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427C53-1055-42A4-BBC1-63F052DADC46}"/>
              </a:ext>
            </a:extLst>
          </p:cNvPr>
          <p:cNvSpPr txBox="1"/>
          <p:nvPr/>
        </p:nvSpPr>
        <p:spPr>
          <a:xfrm>
            <a:off x="7420962" y="6102065"/>
            <a:ext cx="294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Calinski-Harabasz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3404.7563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8E0A6BE-0885-4D25-A6D9-A3B78BA4E7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250" y="1631778"/>
            <a:ext cx="3115945" cy="202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E72B9CB-708E-4830-BA73-D03AAE10B2B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62831" y="3914569"/>
            <a:ext cx="1985724" cy="2028758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4630CE-E9CE-4DEB-B88F-98302424C21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391" y="3945726"/>
            <a:ext cx="3115945" cy="2038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158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02038" y="1329320"/>
            <a:ext cx="5521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）挑选出存在特项异常的供应商，并找出他们的专长项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02038" y="1665533"/>
            <a:ext cx="10173756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：找出特项异常供应商</a:t>
            </a:r>
            <a:endParaRPr lang="en-US" altLang="zh-CN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2FBBB7-C4BA-4F5D-8D86-F74794C732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83" y="2212043"/>
            <a:ext cx="3746555" cy="2374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CFB1E73-2C8F-4A45-847B-5C622C311C03}"/>
              </a:ext>
            </a:extLst>
          </p:cNvPr>
          <p:cNvSpPr txBox="1"/>
          <p:nvPr/>
        </p:nvSpPr>
        <p:spPr>
          <a:xfrm>
            <a:off x="1684682" y="4586020"/>
            <a:ext cx="3948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2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“各个供应商各项评分方差”密度图</a:t>
            </a:r>
            <a:endParaRPr lang="zh-CN" altLang="en-US" sz="12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C725C7-084F-447B-8A7D-F4802070346D}"/>
              </a:ext>
            </a:extLst>
          </p:cNvPr>
          <p:cNvSpPr txBox="1"/>
          <p:nvPr/>
        </p:nvSpPr>
        <p:spPr>
          <a:xfrm>
            <a:off x="1485900" y="5367576"/>
            <a:ext cx="4565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各项评分方差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≤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的供应商，为正常的供应商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各项评分方差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&gt;1</a:t>
            </a:r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的供应商，为存在特项异常的供应商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DF4F35-82C8-4F5C-B1EB-53F7CDA81E42}"/>
              </a:ext>
            </a:extLst>
          </p:cNvPr>
          <p:cNvSpPr/>
          <p:nvPr/>
        </p:nvSpPr>
        <p:spPr>
          <a:xfrm>
            <a:off x="6096000" y="1889925"/>
            <a:ext cx="5162550" cy="3308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获取各个供应商各项评分方差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var_list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=[]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range(199):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var =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np.var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np.array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(train[i:i+1]))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var_list.append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(var)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var_df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pd.DataFrame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(data=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var_list,columns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=['var'])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绘制密度图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var_df.plot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(kind='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',grid=True)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显示图表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plt.show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98765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02038" y="1329320"/>
            <a:ext cx="5521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）挑选出存在特项异常的供应商，并找出他们的专长项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02038" y="1665533"/>
            <a:ext cx="10173756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：找出特项异常供应商</a:t>
            </a:r>
            <a:endParaRPr lang="en-US" altLang="zh-CN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2FBBB7-C4BA-4F5D-8D86-F74794C732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83" y="2212043"/>
            <a:ext cx="3746555" cy="237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8A0FCF-511A-45C2-9D35-8862FE9E0F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63681" y="3946480"/>
            <a:ext cx="2541566" cy="21365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C311B2-AF8D-4321-BBDD-DAD3B660177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563681" y="1782257"/>
            <a:ext cx="2541566" cy="212649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CFB1E73-2C8F-4A45-847B-5C622C311C03}"/>
              </a:ext>
            </a:extLst>
          </p:cNvPr>
          <p:cNvSpPr txBox="1"/>
          <p:nvPr/>
        </p:nvSpPr>
        <p:spPr>
          <a:xfrm>
            <a:off x="1684682" y="4586020"/>
            <a:ext cx="3948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2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“各个供应商各项评分方差”密度图</a:t>
            </a:r>
            <a:endParaRPr lang="zh-CN" altLang="en-US" sz="12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C725C7-084F-447B-8A7D-F4802070346D}"/>
              </a:ext>
            </a:extLst>
          </p:cNvPr>
          <p:cNvSpPr txBox="1"/>
          <p:nvPr/>
        </p:nvSpPr>
        <p:spPr>
          <a:xfrm>
            <a:off x="1485900" y="5367576"/>
            <a:ext cx="4565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各项评分方差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≤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的供应商，为正常的供应商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各项评分方差</a:t>
            </a: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&gt;1</a:t>
            </a:r>
            <a:r>
              <a:rPr lang="zh-CN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的供应商，为存在特项异常的供应商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F4E7AD3-D5A5-49A6-85B9-E4C211F7BDCA}"/>
              </a:ext>
            </a:extLst>
          </p:cNvPr>
          <p:cNvCxnSpPr>
            <a:cxnSpLocks/>
          </p:cNvCxnSpPr>
          <p:nvPr/>
        </p:nvCxnSpPr>
        <p:spPr bwMode="auto">
          <a:xfrm>
            <a:off x="3019425" y="2369460"/>
            <a:ext cx="4534731" cy="48556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4BB43"/>
            </a:solidFill>
            <a:prstDash val="dash"/>
            <a:round/>
            <a:headEnd type="none" w="med" len="med"/>
            <a:tailEnd type="triangle"/>
          </a:ln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E61EFA7-3547-45C3-A4BC-5C40392F7728}"/>
              </a:ext>
            </a:extLst>
          </p:cNvPr>
          <p:cNvCxnSpPr>
            <a:cxnSpLocks/>
          </p:cNvCxnSpPr>
          <p:nvPr/>
        </p:nvCxnSpPr>
        <p:spPr bwMode="auto">
          <a:xfrm>
            <a:off x="4038600" y="4136231"/>
            <a:ext cx="3525081" cy="90712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4BB43"/>
            </a:solidFill>
            <a:prstDash val="dash"/>
            <a:round/>
            <a:headEnd type="none" w="med" len="med"/>
            <a:tailEnd type="triangle"/>
          </a:ln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AE9EC4E-AD3D-4351-8491-0E1E2B50A72A}"/>
              </a:ext>
            </a:extLst>
          </p:cNvPr>
          <p:cNvSpPr txBox="1"/>
          <p:nvPr/>
        </p:nvSpPr>
        <p:spPr>
          <a:xfrm>
            <a:off x="8762223" y="1866466"/>
            <a:ext cx="1905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zh-CN" sz="1400" b="1" dirty="0">
                <a:solidFill>
                  <a:srgbClr val="F4BB4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正常的供应商</a:t>
            </a:r>
            <a:endParaRPr lang="en-US" altLang="zh-CN" sz="1400" b="1" dirty="0">
              <a:solidFill>
                <a:srgbClr val="F4BB4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CC11F3-44CF-43D0-856A-6AD9C683F6D8}"/>
              </a:ext>
            </a:extLst>
          </p:cNvPr>
          <p:cNvSpPr txBox="1"/>
          <p:nvPr/>
        </p:nvSpPr>
        <p:spPr>
          <a:xfrm>
            <a:off x="8762223" y="4029578"/>
            <a:ext cx="2658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zh-CN" sz="1400" b="1" dirty="0">
                <a:solidFill>
                  <a:srgbClr val="F4BB4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存在特项异常的供应商</a:t>
            </a:r>
            <a:endParaRPr lang="en-US" altLang="zh-CN" sz="1400" b="1" dirty="0">
              <a:solidFill>
                <a:srgbClr val="F4BB4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408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78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5.3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供应商聚类分析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302038" y="1329320"/>
            <a:ext cx="5521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）挑选出存在特项异常的供应商，并找出他们的专长项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302038" y="1667874"/>
            <a:ext cx="9689687" cy="4847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Step2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：分析各个特项异常供应商的专长项</a:t>
            </a:r>
            <a:endParaRPr lang="en-US" altLang="zh-CN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如果一个特项异常供应商某一项的评分排在所有供应商前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（前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），我们就认为该供应商的该项是它的特项专长。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对各项评分指标进行分析</a:t>
            </a:r>
            <a:endParaRPr lang="en-US" altLang="zh-CN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f in feature: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np.array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(train[f])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var =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np.var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mean =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np.mean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挑出该项指标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的供应商</a:t>
            </a:r>
            <a:endParaRPr lang="en-US" altLang="zh-CN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D=train[f].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to_dict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sorted_D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=sorted(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D.items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(), key = lambda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[1],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[0]), reverse=True)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sorted_D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sorted_D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[0:10]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#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挑出这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里的特项异常供应商</a:t>
            </a:r>
            <a:endParaRPr lang="en-US" altLang="zh-CN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sorted_special_D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=[]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for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key_value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sorted_D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if 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key_value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 in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special_sid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sorted_special_D.append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key_value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保存这些特项异常供应商的专长项</a:t>
            </a:r>
            <a:endParaRPr lang="en-US" altLang="zh-CN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for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sorted_special_D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special_suppliers_dictionary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[0]].append(f)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1CF435-7F84-47A8-AB60-45B7F29A2129}"/>
              </a:ext>
            </a:extLst>
          </p:cNvPr>
          <p:cNvPicPr/>
          <p:nvPr/>
        </p:nvPicPr>
        <p:blipFill rotWithShape="1">
          <a:blip r:embed="rId4"/>
          <a:srcRect l="164" b="283"/>
          <a:stretch/>
        </p:blipFill>
        <p:spPr bwMode="auto">
          <a:xfrm>
            <a:off x="3466815" y="2223383"/>
            <a:ext cx="7818087" cy="4292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86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B8C8548-7862-4176-94E9-C4C6428574A7}"/>
              </a:ext>
            </a:extLst>
          </p:cNvPr>
          <p:cNvGrpSpPr>
            <a:grpSpLocks/>
          </p:cNvGrpSpPr>
          <p:nvPr/>
        </p:nvGrpSpPr>
        <p:grpSpPr bwMode="auto">
          <a:xfrm>
            <a:off x="1190770" y="1419662"/>
            <a:ext cx="707417" cy="4583616"/>
            <a:chOff x="5432135" y="1692010"/>
            <a:chExt cx="707646" cy="4583489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9579B8F-29D5-4322-BA20-B2CA544301B8}"/>
                </a:ext>
              </a:extLst>
            </p:cNvPr>
            <p:cNvSpPr/>
            <p:nvPr/>
          </p:nvSpPr>
          <p:spPr>
            <a:xfrm>
              <a:off x="5709509" y="1692010"/>
              <a:ext cx="430271" cy="41908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717" name="矩形 76">
              <a:extLst>
                <a:ext uri="{FF2B5EF4-FFF2-40B4-BE49-F238E27FC236}">
                  <a16:creationId xmlns:a16="http://schemas.microsoft.com/office/drawing/2014/main" id="{6AAAE33B-6854-4A5D-AD5F-FBEA701BE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2135" y="5567613"/>
              <a:ext cx="6350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A9F0498-FFA7-4315-A3FF-AB86DC1E8A44}"/>
                </a:ext>
              </a:extLst>
            </p:cNvPr>
            <p:cNvSpPr/>
            <p:nvPr/>
          </p:nvSpPr>
          <p:spPr>
            <a:xfrm>
              <a:off x="5709508" y="4221351"/>
              <a:ext cx="430272" cy="419088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61348C3-8AB1-4A8D-9E00-C36350BCC7BB}"/>
                </a:ext>
              </a:extLst>
            </p:cNvPr>
            <p:cNvSpPr/>
            <p:nvPr/>
          </p:nvSpPr>
          <p:spPr>
            <a:xfrm>
              <a:off x="5709510" y="5151947"/>
              <a:ext cx="430271" cy="41908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1973263" y="1467234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实验目的：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1973263" y="1887922"/>
            <a:ext cx="9027966" cy="1923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掌握爬取手机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数据的方法；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掌握使用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文件的方法；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掌握使用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库进行中文文本分词的方法；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掌握使用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库进行词云绘制的方法；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掌握文本向量化的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掌握高维数据降维的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t-SNE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聚类算法；</a:t>
            </a:r>
          </a:p>
          <a:p>
            <a:pPr marL="342900" indent="-34290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的基本绘图方法。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1A5C2A6-DCF8-44F6-9AC3-5C6C0983F905}"/>
              </a:ext>
            </a:extLst>
          </p:cNvPr>
          <p:cNvSpPr/>
          <p:nvPr/>
        </p:nvSpPr>
        <p:spPr>
          <a:xfrm>
            <a:off x="1973263" y="3942513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实验环境：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C13A82-DC29-47BD-BA9E-24CE7A0CE5DD}"/>
              </a:ext>
            </a:extLst>
          </p:cNvPr>
          <p:cNvSpPr/>
          <p:nvPr/>
        </p:nvSpPr>
        <p:spPr>
          <a:xfrm>
            <a:off x="1973262" y="4900696"/>
            <a:ext cx="30622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实验内容：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665F9DA-B8B7-4556-8631-17F2F5BEE1EC}"/>
              </a:ext>
            </a:extLst>
          </p:cNvPr>
          <p:cNvSpPr/>
          <p:nvPr/>
        </p:nvSpPr>
        <p:spPr>
          <a:xfrm>
            <a:off x="1973262" y="4364689"/>
            <a:ext cx="9027967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DataOne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大数据实验平台与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语言，在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集群上编写、运行和调试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117C996-617F-4381-BF58-B9E45A517547}"/>
              </a:ext>
            </a:extLst>
          </p:cNvPr>
          <p:cNvSpPr/>
          <p:nvPr/>
        </p:nvSpPr>
        <p:spPr>
          <a:xfrm>
            <a:off x="1973262" y="5288974"/>
            <a:ext cx="9027968" cy="123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从“幸福西饼生日蛋糕门店美团评论数据集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_1_5k.json”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中提取出评价数据；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筛选抓取的客户评价，找出评价的高频关键词，并绘制的词云；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对抓取的客户评价有效信息进行向量化，采用二维平面对客户评价进行可视化处理。在二维向量可视化图中，彼此相近的点表示具有相似的含义，且用绿色表示正面评价，红色点表示负面评价；</a:t>
            </a:r>
          </a:p>
          <a:p>
            <a:pPr marL="285750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对客户评价进行聚类分析，并采用二维平面对聚类结果进行可视化处理。</a:t>
            </a:r>
          </a:p>
        </p:txBody>
      </p:sp>
    </p:spTree>
    <p:extLst>
      <p:ext uri="{BB962C8B-B14F-4D97-AF65-F5344CB8AC3E}">
        <p14:creationId xmlns:p14="http://schemas.microsoft.com/office/powerpoint/2010/main" val="238388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4">
            <a:extLst>
              <a:ext uri="{FF2B5EF4-FFF2-40B4-BE49-F238E27FC236}">
                <a16:creationId xmlns:a16="http://schemas.microsoft.com/office/drawing/2014/main" id="{EFD27925-2A15-46B7-8E3F-5ED49B53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矩形 42">
            <a:extLst>
              <a:ext uri="{FF2B5EF4-FFF2-40B4-BE49-F238E27FC236}">
                <a16:creationId xmlns:a16="http://schemas.microsoft.com/office/drawing/2014/main" id="{7A860E9B-6B83-4352-A8E5-39E424CD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368" y="2156133"/>
            <a:ext cx="9776181" cy="101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大数据统一处理平台（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DataOne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是基于开源社区，提供简单易用、一站式的大数据处理、计算、管理平台，覆盖集群部署与管理，数据同步，任务开发，任务管理开发，数据管理和数据运维等功能，使企业能轻松的完成数据采集、抽取、转换、建模、分析、挖掘、报表展示等数据处理的各个环节。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DataOne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极大的降低了企业构建大数据中心的成本，使其能聚焦在业务层和数据价值变现上，占领商业先机。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27" name="TextBox 13">
            <a:extLst>
              <a:ext uri="{FF2B5EF4-FFF2-40B4-BE49-F238E27FC236}">
                <a16:creationId xmlns:a16="http://schemas.microsoft.com/office/drawing/2014/main" id="{91B9EC98-EF31-45D1-8269-B93C88846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369" y="175132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大数据统一处理平台：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32" name="文本框 50">
            <a:extLst>
              <a:ext uri="{FF2B5EF4-FFF2-40B4-BE49-F238E27FC236}">
                <a16:creationId xmlns:a16="http://schemas.microsoft.com/office/drawing/2014/main" id="{6AE0D20D-1F3E-4BC7-A207-94842205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56493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1.1 </a:t>
            </a:r>
            <a:r>
              <a:rPr lang="en-US" altLang="zh-CN" b="1" dirty="0" err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DataOne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大数据实验平台简介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FEAFCD-ED20-4624-BE1F-3C87DA3B2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2" t="1" r="17574" b="5017"/>
          <a:stretch/>
        </p:blipFill>
        <p:spPr>
          <a:xfrm>
            <a:off x="532654" y="1615260"/>
            <a:ext cx="470516" cy="5408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726E58-14DD-405F-9765-0D8FBBC53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207" y="150766"/>
            <a:ext cx="1825626" cy="730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7F5439-D903-4CFD-B633-B074A4C13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647" y="4005177"/>
            <a:ext cx="1619476" cy="1324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BBF532-6CDA-4A04-8566-ADE96B8B7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30" y="3986119"/>
            <a:ext cx="1733792" cy="13813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E99031B-AAC8-4C06-9B8A-01C5094B2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104" y="3867045"/>
            <a:ext cx="1371791" cy="14194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048535-2BC9-4F14-B38E-37DB32DF7A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0732" y="3952782"/>
            <a:ext cx="1400370" cy="13336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FA1A65A-CD2B-48DE-B484-B13FECB652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9940" y="4005177"/>
            <a:ext cx="1371791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84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21113" y="1329320"/>
            <a:ext cx="8365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）爬取美团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APP“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幸福西饼蛋糕（深圳店）同城配送”门店的外卖评价与到店评价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521113" y="1750008"/>
            <a:ext cx="9678456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Airtest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自动化测试编辑器来对美团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中的评价进行爬取。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F6B8BE-6924-4F24-A417-2300FDC0C8E8}"/>
              </a:ext>
            </a:extLst>
          </p:cNvPr>
          <p:cNvGrpSpPr/>
          <p:nvPr/>
        </p:nvGrpSpPr>
        <p:grpSpPr>
          <a:xfrm>
            <a:off x="1454233" y="2086744"/>
            <a:ext cx="9283534" cy="4611066"/>
            <a:chOff x="1089017" y="2058169"/>
            <a:chExt cx="9283534" cy="461106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FCBBD10-1336-4AD6-8E95-9FF5D1118CBB}"/>
                </a:ext>
              </a:extLst>
            </p:cNvPr>
            <p:cNvPicPr/>
            <p:nvPr/>
          </p:nvPicPr>
          <p:blipFill rotWithShape="1">
            <a:blip r:embed="rId4"/>
            <a:srcRect t="2973"/>
            <a:stretch/>
          </p:blipFill>
          <p:spPr bwMode="auto">
            <a:xfrm>
              <a:off x="1089017" y="2058169"/>
              <a:ext cx="9283534" cy="46110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DC15CB1-2BC6-4727-9B19-ED82D982BAA2}"/>
                </a:ext>
              </a:extLst>
            </p:cNvPr>
            <p:cNvSpPr/>
            <p:nvPr/>
          </p:nvSpPr>
          <p:spPr bwMode="auto">
            <a:xfrm>
              <a:off x="3600450" y="5753100"/>
              <a:ext cx="2581275" cy="114300"/>
            </a:xfrm>
            <a:prstGeom prst="rect">
              <a:avLst/>
            </a:prstGeom>
            <a:noFill/>
            <a:ln w="19050" cap="flat" cmpd="sng" algn="ctr">
              <a:solidFill>
                <a:srgbClr val="F4BB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E214A95-02D2-4A66-9CB1-60F1725766D7}"/>
                </a:ext>
              </a:extLst>
            </p:cNvPr>
            <p:cNvSpPr/>
            <p:nvPr/>
          </p:nvSpPr>
          <p:spPr bwMode="auto">
            <a:xfrm>
              <a:off x="6372225" y="3676650"/>
              <a:ext cx="2847975" cy="190500"/>
            </a:xfrm>
            <a:prstGeom prst="rect">
              <a:avLst/>
            </a:prstGeom>
            <a:noFill/>
            <a:ln w="19050" cap="flat" cmpd="sng" algn="ctr">
              <a:solidFill>
                <a:srgbClr val="F4BB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C19958B-0316-4F7A-BCAF-E6C78540972D}"/>
                </a:ext>
              </a:extLst>
            </p:cNvPr>
            <p:cNvSpPr/>
            <p:nvPr/>
          </p:nvSpPr>
          <p:spPr bwMode="auto">
            <a:xfrm>
              <a:off x="9426574" y="4530725"/>
              <a:ext cx="860425" cy="101599"/>
            </a:xfrm>
            <a:prstGeom prst="rect">
              <a:avLst/>
            </a:prstGeom>
            <a:noFill/>
            <a:ln w="19050" cap="flat" cmpd="sng" algn="ctr">
              <a:solidFill>
                <a:srgbClr val="F4BB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E30449B-D13D-48B2-9201-700219C6F4BF}"/>
                </a:ext>
              </a:extLst>
            </p:cNvPr>
            <p:cNvCxnSpPr>
              <a:cxnSpLocks/>
              <a:stCxn id="13" idx="1"/>
              <a:endCxn id="2" idx="3"/>
            </p:cNvCxnSpPr>
            <p:nvPr/>
          </p:nvCxnSpPr>
          <p:spPr bwMode="auto">
            <a:xfrm flipH="1">
              <a:off x="6181725" y="4581525"/>
              <a:ext cx="3244849" cy="122872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4BB43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5E66B2A-9539-4996-8597-84CA60B84FA9}"/>
                </a:ext>
              </a:extLst>
            </p:cNvPr>
            <p:cNvCxnSpPr>
              <a:endCxn id="12" idx="2"/>
            </p:cNvCxnSpPr>
            <p:nvPr/>
          </p:nvCxnSpPr>
          <p:spPr bwMode="auto">
            <a:xfrm flipH="1" flipV="1">
              <a:off x="7796213" y="3867150"/>
              <a:ext cx="1630361" cy="71437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4BB43"/>
              </a:solidFill>
              <a:prstDash val="solid"/>
              <a:round/>
              <a:headEnd type="none" w="med" len="med"/>
              <a:tailEnd type="triangle"/>
            </a:ln>
          </p:spPr>
        </p:cxnSp>
      </p:grpSp>
    </p:spTree>
    <p:extLst>
      <p:ext uri="{BB962C8B-B14F-4D97-AF65-F5344CB8AC3E}">
        <p14:creationId xmlns:p14="http://schemas.microsoft.com/office/powerpoint/2010/main" val="2051289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11588" y="1329320"/>
            <a:ext cx="8365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）从“幸福西饼生日蛋糕门店美团评论数据集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_1_5k.json”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中提取出评价数据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511588" y="1750008"/>
            <a:ext cx="5736812" cy="3078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file=open("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幸福西饼生日蛋糕门店美团评论数据集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_1_5k.json", "r", encoding="utf-8")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文件的内容，生成一个字典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dic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json.load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(file)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file.close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从字典中获取每一条评论的内容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item in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dic.get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("data").get("comments"):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item.get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("comment"))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9940F8-A06C-4A04-85F7-E88C3D273AFA}"/>
              </a:ext>
            </a:extLst>
          </p:cNvPr>
          <p:cNvGrpSpPr/>
          <p:nvPr/>
        </p:nvGrpSpPr>
        <p:grpSpPr>
          <a:xfrm>
            <a:off x="6334125" y="1750008"/>
            <a:ext cx="5274310" cy="3825240"/>
            <a:chOff x="6334125" y="1750008"/>
            <a:chExt cx="5274310" cy="382524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0576EED-74AE-405B-B1A3-6679FF10E75D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"/>
            <a:stretch/>
          </p:blipFill>
          <p:spPr bwMode="auto">
            <a:xfrm>
              <a:off x="6334125" y="1750008"/>
              <a:ext cx="5274310" cy="38252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568C4FC-52F9-47C4-BB5D-6721E50C5D44}"/>
                </a:ext>
              </a:extLst>
            </p:cNvPr>
            <p:cNvSpPr/>
            <p:nvPr/>
          </p:nvSpPr>
          <p:spPr bwMode="auto">
            <a:xfrm>
              <a:off x="7032716" y="3026501"/>
              <a:ext cx="3597184" cy="129450"/>
            </a:xfrm>
            <a:prstGeom prst="rect">
              <a:avLst/>
            </a:prstGeom>
            <a:noFill/>
            <a:ln w="28575" cap="flat" cmpd="sng" algn="ctr">
              <a:solidFill>
                <a:srgbClr val="DE447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FE454A-52FC-41F1-A957-5C29F302A839}"/>
                </a:ext>
              </a:extLst>
            </p:cNvPr>
            <p:cNvSpPr/>
            <p:nvPr/>
          </p:nvSpPr>
          <p:spPr bwMode="auto">
            <a:xfrm>
              <a:off x="7032716" y="4499701"/>
              <a:ext cx="3597184" cy="129450"/>
            </a:xfrm>
            <a:prstGeom prst="rect">
              <a:avLst/>
            </a:prstGeom>
            <a:noFill/>
            <a:ln w="28575" cap="flat" cmpd="sng" algn="ctr">
              <a:solidFill>
                <a:srgbClr val="DE447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B354BEB-3D0A-49C1-BD96-A49ACC75EEA9}"/>
              </a:ext>
            </a:extLst>
          </p:cNvPr>
          <p:cNvSpPr/>
          <p:nvPr/>
        </p:nvSpPr>
        <p:spPr>
          <a:xfrm>
            <a:off x="683038" y="5800257"/>
            <a:ext cx="6917912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p.s. </a:t>
            </a:r>
            <a:r>
              <a:rPr lang="zh-CN" altLang="en-US" sz="1400" b="1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因为不同数据集的分析流程都一样，故后面的实验步骤只基于该数据集。</a:t>
            </a:r>
            <a:endParaRPr lang="en-US" altLang="zh-CN" sz="1400" b="1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757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911638" y="1329320"/>
            <a:ext cx="8365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）筛选抓取的客户评价，找出评价的高频关键词，并绘制词云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4997F7-5DA1-4E9B-BDDD-819F0E15B32D}"/>
              </a:ext>
            </a:extLst>
          </p:cNvPr>
          <p:cNvSpPr/>
          <p:nvPr/>
        </p:nvSpPr>
        <p:spPr>
          <a:xfrm>
            <a:off x="911638" y="1750008"/>
            <a:ext cx="7222712" cy="48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文本预处理：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对评论中的特殊字符进行剔除，只保留中英文和数字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对评论中的停用词进行剔除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结巴中文分词，生成字符串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cut_text_waimai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jieba.cut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text_waimai,cut_all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=False)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用空格分隔开分词结果，形成字符串，用以绘制词云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result_waimai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" ".join(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cut_text_waimai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生成词云图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wc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font_path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="simfang.ttf",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设置字体</a:t>
            </a:r>
          </a:p>
          <a:p>
            <a:pPr lvl="3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background_color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='white',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设置背景色</a:t>
            </a:r>
            <a:endParaRPr lang="en-US" altLang="zh-CN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width=250,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设置背景宽</a:t>
            </a:r>
          </a:p>
          <a:p>
            <a:pPr lvl="3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height=175,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设置背景高</a:t>
            </a:r>
            <a:endParaRPr lang="en-US" altLang="zh-CN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max_font_size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=50,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最大字体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en-US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min_font_size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=10,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最小字体</a:t>
            </a:r>
            <a:endParaRPr lang="en-US" altLang="zh-CN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collocations=False,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避免重复统计词语</a:t>
            </a:r>
            <a:endParaRPr lang="en-US" altLang="zh-CN" sz="12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mode='RGBA')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产生词云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wc.generate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result_waimai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以图片的形式显示词云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plt.imshow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wc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关闭图像坐标系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plt.axis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("off")</a:t>
            </a:r>
          </a:p>
          <a:p>
            <a:pPr lvl="1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plt.show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DF0E7C-B06F-4DA4-B12E-C34DCB8B05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777" y="2813317"/>
            <a:ext cx="3405187" cy="2388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600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21113" y="1329320"/>
            <a:ext cx="8365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）利用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TF-IDF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模型对客户评价信息进行向量化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13FF84-A4EB-4B8F-89B7-11A3C26FC9A0}"/>
              </a:ext>
            </a:extLst>
          </p:cNvPr>
          <p:cNvSpPr/>
          <p:nvPr/>
        </p:nvSpPr>
        <p:spPr>
          <a:xfrm>
            <a:off x="483012" y="1750008"/>
            <a:ext cx="5060537" cy="353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将文本转为词频矩阵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vectorizer.fit_transform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(corpus)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tfidf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transformer.fit_transform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(frequency)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矩阵抽取出来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tfidf.toarray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后续处理：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中一些无意义的词项剔除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216025" eaLnBrk="1" hangingPunct="1">
              <a:lnSpc>
                <a:spcPts val="175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中一些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得分和为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的评论剔除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A6DC65-A640-4504-BD5A-72948525CF9B}"/>
              </a:ext>
            </a:extLst>
          </p:cNvPr>
          <p:cNvPicPr/>
          <p:nvPr/>
        </p:nvPicPr>
        <p:blipFill rotWithShape="1">
          <a:blip r:embed="rId4"/>
          <a:srcRect l="2007" t="3469" r="25721" b="363"/>
          <a:stretch/>
        </p:blipFill>
        <p:spPr bwMode="auto">
          <a:xfrm>
            <a:off x="5566644" y="1750008"/>
            <a:ext cx="5600700" cy="3450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8460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21113" y="1329320"/>
            <a:ext cx="8365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）利用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T-SNE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模型将向量化的评价信息的特征维度降至二维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13FF84-A4EB-4B8F-89B7-11A3C26FC9A0}"/>
              </a:ext>
            </a:extLst>
          </p:cNvPr>
          <p:cNvSpPr/>
          <p:nvPr/>
        </p:nvSpPr>
        <p:spPr>
          <a:xfrm>
            <a:off x="483012" y="1750008"/>
            <a:ext cx="10204038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T-SNE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降维，将其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Kullback-Leibler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离散度作为衡量指标，取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KL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离散度最小的一次作为降维的结果。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1ACC5E-B6B2-40E3-B264-7107E7972F9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60810" y="2198991"/>
            <a:ext cx="2052029" cy="358203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DDB8E9E-51F5-48AD-B13E-F8F85B58A0A3}"/>
              </a:ext>
            </a:extLst>
          </p:cNvPr>
          <p:cNvSpPr/>
          <p:nvPr/>
        </p:nvSpPr>
        <p:spPr>
          <a:xfrm>
            <a:off x="483012" y="2198991"/>
            <a:ext cx="6460713" cy="353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range(10):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t_sne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降成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=TSNE(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n_components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=2, perplexity=50)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result=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tsne.fit_transform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np.array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(train))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result_list.append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(result)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KL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离散度（越小越好）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kl=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tsne.kl_divergence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if kl&lt;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min_kl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min_kl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=kl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best_id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en-US" altLang="zh-CN" sz="1400" dirty="0" err="1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best_result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result_list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best_id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tsne_train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pd.DataFrame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({"feature1":list(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best_result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[:, 0]), "feature2":list(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best_result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[:, 1])})</a:t>
            </a:r>
          </a:p>
        </p:txBody>
      </p:sp>
    </p:spTree>
    <p:extLst>
      <p:ext uri="{BB962C8B-B14F-4D97-AF65-F5344CB8AC3E}">
        <p14:creationId xmlns:p14="http://schemas.microsoft.com/office/powerpoint/2010/main" val="2848114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21113" y="1329320"/>
            <a:ext cx="8365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）采用二维平面对客户评价进行可视化处理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13FF84-A4EB-4B8F-89B7-11A3C26FC9A0}"/>
              </a:ext>
            </a:extLst>
          </p:cNvPr>
          <p:cNvSpPr/>
          <p:nvPr/>
        </p:nvSpPr>
        <p:spPr>
          <a:xfrm>
            <a:off x="483012" y="1750008"/>
            <a:ext cx="10508838" cy="469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根据每条评论中的评分对评论进行二维可视化处理，其颜色所代表的含义为：深绿（非常满意）、绿（满意）、黄（一般）、橙（差）、红（非常差）。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设置颜色列表</a:t>
            </a:r>
            <a:endParaRPr lang="en-US" altLang="zh-CN" sz="1400" dirty="0">
              <a:solidFill>
                <a:srgbClr val="DE4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label_color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=[]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label_list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if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=="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非常满意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":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label_color.append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DarkGreen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elif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=="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满意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":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label_color.append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GreenYellow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elif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=="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":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label_color.append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("Yellow")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elif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=="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":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label_color.append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("Orange")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elif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=="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非常差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":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label_color.append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("Red")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将评论可视化，并将不同评分的评论用不同颜色进行标注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plt.scatter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best_result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[:, 0],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best_result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[:, 1], 20, 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np.array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label_color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plt.show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3E4D4E-1139-49D6-A64F-470CC8B4965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9749" y="2763486"/>
            <a:ext cx="4054152" cy="2667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241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21113" y="1329320"/>
            <a:ext cx="8365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）对客户评价进行聚类分析，并采用二维平面对聚类结果进行可视化处理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13FF84-A4EB-4B8F-89B7-11A3C26FC9A0}"/>
              </a:ext>
            </a:extLst>
          </p:cNvPr>
          <p:cNvSpPr/>
          <p:nvPr/>
        </p:nvSpPr>
        <p:spPr>
          <a:xfrm>
            <a:off x="483012" y="1750008"/>
            <a:ext cx="5060537" cy="3774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我们采用轮廓系数作为聚类个数选取的衡量指标。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#K-means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(2-100)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k in list(range(2,101)):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创建模型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KMeans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n_clusters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=k) 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训练模型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kmmodel.fit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tsne_train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对原始数据进行标注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target=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kmmodel.predict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tsne_train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target_list.append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(target)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使用轮廓系数评价模型的拟合度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S_score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silhouette_score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tsne_train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target)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S_list.append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S_score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200" dirty="0">
                <a:solidFill>
                  <a:srgbClr val="DE4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对各个聚类结果的轮廓系数进行折线图绘制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plt.plot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(list(range(2,101)),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S_list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plt.grid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(True)</a:t>
            </a:r>
          </a:p>
          <a:p>
            <a:pPr lvl="2" defTabSz="1216025" eaLnBrk="1" hangingPunct="1">
              <a:lnSpc>
                <a:spcPts val="150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plt.show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69D2DC-1066-46C7-8FA9-066D878BF9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3407" y="2602840"/>
            <a:ext cx="3886835" cy="25501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513B918-3109-4A06-A209-47830F0848A4}"/>
              </a:ext>
            </a:extLst>
          </p:cNvPr>
          <p:cNvSpPr/>
          <p:nvPr/>
        </p:nvSpPr>
        <p:spPr>
          <a:xfrm>
            <a:off x="483011" y="5661089"/>
            <a:ext cx="9680163" cy="538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虽然其轮廓系数总体是随着聚类个数的增加而增加，但有时聚类个数过多并没有什么实际意义。因为此时数据规模为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左右，所以我们就选取聚类个数为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2-100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时轮廓系数最大的那个结果，即聚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434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21113" y="1329320"/>
            <a:ext cx="8365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）对客户评价进行聚类分析，并采用二维平面对聚类结果进行可视化处理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13FF84-A4EB-4B8F-89B7-11A3C26FC9A0}"/>
              </a:ext>
            </a:extLst>
          </p:cNvPr>
          <p:cNvSpPr/>
          <p:nvPr/>
        </p:nvSpPr>
        <p:spPr>
          <a:xfrm>
            <a:off x="483013" y="1750008"/>
            <a:ext cx="6127512" cy="12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选取得分评价最高的那个聚类结果（簇个数为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=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target_list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max_score_id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plt.scatter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tsne_train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["feature1"],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tsne_train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["feature2"],c=target)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88CC1B-2BDC-4157-B3FC-8D78EDE50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77" y="1750008"/>
            <a:ext cx="3201377" cy="21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17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图片 4">
            <a:extLst>
              <a:ext uri="{FF2B5EF4-FFF2-40B4-BE49-F238E27FC236}">
                <a16:creationId xmlns:a16="http://schemas.microsoft.com/office/drawing/2014/main" id="{DE8194FF-3E66-4150-838F-138DD02E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文本框 50">
            <a:extLst>
              <a:ext uri="{FF2B5EF4-FFF2-40B4-BE49-F238E27FC236}">
                <a16:creationId xmlns:a16="http://schemas.microsoft.com/office/drawing/2014/main" id="{BE01BB4D-66B3-4A7D-96FF-C01B0C35A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71400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5.4 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教学实验案例</a:t>
            </a: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(3)——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客户反馈信息分析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FA59269-F736-4386-ADAD-879210CD075D}"/>
              </a:ext>
            </a:extLst>
          </p:cNvPr>
          <p:cNvSpPr/>
          <p:nvPr/>
        </p:nvSpPr>
        <p:spPr>
          <a:xfrm>
            <a:off x="521113" y="1329320"/>
            <a:ext cx="8365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02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）对客户评价进行聚类分析，并采用二维平面对聚类结果进行可视化处理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13FF84-A4EB-4B8F-89B7-11A3C26FC9A0}"/>
              </a:ext>
            </a:extLst>
          </p:cNvPr>
          <p:cNvSpPr/>
          <p:nvPr/>
        </p:nvSpPr>
        <p:spPr>
          <a:xfrm>
            <a:off x="483013" y="1750008"/>
            <a:ext cx="6127512" cy="12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选取得分评价最高的那个聚类结果（簇个数为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=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target_list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max_score_id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plt.scatter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tsne_train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["feature1"],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tsne_train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["feature2"],c=target)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88CC1B-2BDC-4157-B3FC-8D78EDE50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77" y="1750008"/>
            <a:ext cx="3201377" cy="2107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F85F0D-5D25-458B-A0E6-9EF37BEC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775" y="3925110"/>
            <a:ext cx="5792100" cy="27119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A66ACE-07AC-4BFE-B9BC-33C5CDED576E}"/>
              </a:ext>
            </a:extLst>
          </p:cNvPr>
          <p:cNvSpPr/>
          <p:nvPr/>
        </p:nvSpPr>
        <p:spPr>
          <a:xfrm>
            <a:off x="483013" y="3857405"/>
            <a:ext cx="5022438" cy="2847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在聚类得到的每一类中，选取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指标总和最大的那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个词作为该类的主题。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range(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num_of_cluster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cluster_tfidf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train.iloc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cluster_dictionary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]]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sum_c_tfidf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np.sum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np.array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cluster_tfidf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),axis=0)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clister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pd.Series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sum_c_tfidf,words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clister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clister.sort_values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(ascending=False)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theme=</a:t>
            </a:r>
            <a:r>
              <a:rPr lang="en-US" altLang="zh-CN" sz="12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clister.index.to_list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2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print("</a:t>
            </a: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"+str(i+1)+"</a:t>
            </a: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个类的主题：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"+theme[0]+" "+theme[1]+" "+theme[2])</a:t>
            </a:r>
          </a:p>
          <a:p>
            <a:pPr lvl="1" defTabSz="1216025" eaLnBrk="1" hangingPunct="1">
              <a:lnSpc>
                <a:spcPts val="1750"/>
              </a:lnSpc>
              <a:spcBef>
                <a:spcPts val="0"/>
              </a:spcBef>
              <a:defRPr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591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图片 3">
            <a:extLst>
              <a:ext uri="{FF2B5EF4-FFF2-40B4-BE49-F238E27FC236}">
                <a16:creationId xmlns:a16="http://schemas.microsoft.com/office/drawing/2014/main" id="{54307352-3F82-46BC-9D67-FBFF88C9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-24765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8BE14B-BA95-43B9-A50E-F2AD7A664523}"/>
              </a:ext>
            </a:extLst>
          </p:cNvPr>
          <p:cNvSpPr txBox="1"/>
          <p:nvPr/>
        </p:nvSpPr>
        <p:spPr>
          <a:xfrm>
            <a:off x="4311587" y="5589957"/>
            <a:ext cx="3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/>
              <a:t>深圳大学计算机与软件学院</a:t>
            </a:r>
            <a:endParaRPr lang="en-US" altLang="zh-CN" sz="1800" b="1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/>
              <a:t>2021</a:t>
            </a:r>
            <a:r>
              <a:rPr lang="zh-CN" altLang="en-US" sz="1800" b="1" dirty="0"/>
              <a:t>年</a:t>
            </a:r>
            <a:r>
              <a:rPr lang="en-US" altLang="zh-CN" sz="1800" b="1" dirty="0"/>
              <a:t>5</a:t>
            </a:r>
            <a:r>
              <a:rPr lang="zh-CN" altLang="en-US" sz="1800" b="1" dirty="0"/>
              <a:t>月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A10937B7-A11E-4914-B92D-3E241B473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280" y="497887"/>
            <a:ext cx="923543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谢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51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图片 4">
            <a:extLst>
              <a:ext uri="{FF2B5EF4-FFF2-40B4-BE49-F238E27FC236}">
                <a16:creationId xmlns:a16="http://schemas.microsoft.com/office/drawing/2014/main" id="{A898F846-65E4-401A-903E-D0402C22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5" name="文本框 50">
            <a:extLst>
              <a:ext uri="{FF2B5EF4-FFF2-40B4-BE49-F238E27FC236}">
                <a16:creationId xmlns:a16="http://schemas.microsoft.com/office/drawing/2014/main" id="{EBC3952B-5F81-4E90-B520-C1E986BA2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3674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 </a:t>
            </a:r>
            <a:r>
              <a:rPr lang="en-US" altLang="zh-CN" b="1" dirty="0" err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DataOne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大数据实验平台应用场景</a:t>
            </a:r>
          </a:p>
        </p:txBody>
      </p:sp>
      <p:sp>
        <p:nvSpPr>
          <p:cNvPr id="12" name="文本框 24">
            <a:extLst>
              <a:ext uri="{FF2B5EF4-FFF2-40B4-BE49-F238E27FC236}">
                <a16:creationId xmlns:a16="http://schemas.microsoft.com/office/drawing/2014/main" id="{23ECA811-7C2B-475A-9A93-ECBA31631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735" y="1592478"/>
            <a:ext cx="2534714" cy="139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数据仓库建设：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覆盖数据采集、存储、抽取、转换、建模、分析、挖掘、报表展现等数据处理的各个环节，可快速搭建企业数据仓库。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3" name="文本框 25">
            <a:extLst>
              <a:ext uri="{FF2B5EF4-FFF2-40B4-BE49-F238E27FC236}">
                <a16:creationId xmlns:a16="http://schemas.microsoft.com/office/drawing/2014/main" id="{F70C9C42-7C99-4D4D-AFB7-A2550B6AE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435" y="4412380"/>
            <a:ext cx="2721998" cy="165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实时数据处理：</a:t>
            </a:r>
            <a:endParaRPr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基于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Spark Streaming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、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Storm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等套件，实现对企业实时业务的风险监控与告警，比如：工业生产线的实时故障预警、网站的实时流量分析等应用场景。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5" name="文本框 27">
            <a:extLst>
              <a:ext uri="{FF2B5EF4-FFF2-40B4-BE49-F238E27FC236}">
                <a16:creationId xmlns:a16="http://schemas.microsoft.com/office/drawing/2014/main" id="{E6DA9569-2F12-4484-B039-2567157CB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8387" y="4462260"/>
            <a:ext cx="2824161" cy="165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离线批处理计算：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基于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Hadoop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、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Hive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、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Spark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等套件，提供对数据进行同步、抽取、转换、分析等离线数据处理功能，快速挖掘企业海量历史数据的商业价值。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E2CD568-C8D1-49AC-848D-637E5A4604EA}"/>
              </a:ext>
            </a:extLst>
          </p:cNvPr>
          <p:cNvGrpSpPr/>
          <p:nvPr/>
        </p:nvGrpSpPr>
        <p:grpSpPr>
          <a:xfrm rot="17546512">
            <a:off x="3471467" y="4360863"/>
            <a:ext cx="2446337" cy="1150937"/>
            <a:chOff x="3586163" y="2284413"/>
            <a:chExt cx="2446337" cy="1150937"/>
          </a:xfrm>
        </p:grpSpPr>
        <p:sp>
          <p:nvSpPr>
            <p:cNvPr id="4" name="任意多边形 11">
              <a:extLst>
                <a:ext uri="{FF2B5EF4-FFF2-40B4-BE49-F238E27FC236}">
                  <a16:creationId xmlns:a16="http://schemas.microsoft.com/office/drawing/2014/main" id="{3A36C8F6-CEDB-483A-8E7E-3C59F9006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18723">
              <a:off x="3586163" y="2778125"/>
              <a:ext cx="1527175" cy="430213"/>
            </a:xfrm>
            <a:custGeom>
              <a:avLst/>
              <a:gdLst>
                <a:gd name="T0" fmla="*/ 43734 w 1620800"/>
                <a:gd name="T1" fmla="*/ 40761 h 456228"/>
                <a:gd name="T2" fmla="*/ 76444 w 1620800"/>
                <a:gd name="T3" fmla="*/ 13182 h 456228"/>
                <a:gd name="T4" fmla="*/ 99629 w 1620800"/>
                <a:gd name="T5" fmla="*/ 0 h 456228"/>
                <a:gd name="T6" fmla="*/ 97534 w 1620800"/>
                <a:gd name="T7" fmla="*/ 3213 h 456228"/>
                <a:gd name="T8" fmla="*/ 90341 w 1620800"/>
                <a:gd name="T9" fmla="*/ 33673 h 456228"/>
                <a:gd name="T10" fmla="*/ 1267011 w 1620800"/>
                <a:gd name="T11" fmla="*/ 374945 h 456228"/>
                <a:gd name="T12" fmla="*/ 1506462 w 1620800"/>
                <a:gd name="T13" fmla="*/ 377167 h 456228"/>
                <a:gd name="T14" fmla="*/ 1527175 w 1620800"/>
                <a:gd name="T15" fmla="*/ 376264 h 456228"/>
                <a:gd name="T16" fmla="*/ 1516644 w 1620800"/>
                <a:gd name="T17" fmla="*/ 378946 h 456228"/>
                <a:gd name="T18" fmla="*/ 972763 w 1620800"/>
                <a:gd name="T19" fmla="*/ 430213 h 456228"/>
                <a:gd name="T20" fmla="*/ 0 w 1620800"/>
                <a:gd name="T21" fmla="*/ 130027 h 456228"/>
                <a:gd name="T22" fmla="*/ 43734 w 1620800"/>
                <a:gd name="T23" fmla="*/ 40761 h 4562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20800" h="456228">
                  <a:moveTo>
                    <a:pt x="46415" y="43226"/>
                  </a:moveTo>
                  <a:cubicBezTo>
                    <a:pt x="56470" y="33258"/>
                    <a:pt x="68070" y="23500"/>
                    <a:pt x="81131" y="13979"/>
                  </a:cubicBezTo>
                  <a:lnTo>
                    <a:pt x="105737" y="0"/>
                  </a:lnTo>
                  <a:lnTo>
                    <a:pt x="103513" y="3407"/>
                  </a:lnTo>
                  <a:cubicBezTo>
                    <a:pt x="98841" y="13952"/>
                    <a:pt x="96260" y="24728"/>
                    <a:pt x="95879" y="35709"/>
                  </a:cubicBezTo>
                  <a:cubicBezTo>
                    <a:pt x="89775" y="211416"/>
                    <a:pt x="648885" y="373449"/>
                    <a:pt x="1344686" y="397618"/>
                  </a:cubicBezTo>
                  <a:cubicBezTo>
                    <a:pt x="1431662" y="400639"/>
                    <a:pt x="1516656" y="401363"/>
                    <a:pt x="1598817" y="399974"/>
                  </a:cubicBezTo>
                  <a:lnTo>
                    <a:pt x="1620800" y="399017"/>
                  </a:lnTo>
                  <a:lnTo>
                    <a:pt x="1609623" y="401861"/>
                  </a:lnTo>
                  <a:cubicBezTo>
                    <a:pt x="1444851" y="436185"/>
                    <a:pt x="1246216" y="456228"/>
                    <a:pt x="1032399" y="456228"/>
                  </a:cubicBezTo>
                  <a:cubicBezTo>
                    <a:pt x="462221" y="456228"/>
                    <a:pt x="0" y="313703"/>
                    <a:pt x="0" y="137890"/>
                  </a:cubicBezTo>
                  <a:cubicBezTo>
                    <a:pt x="0" y="104925"/>
                    <a:pt x="16250" y="73131"/>
                    <a:pt x="46415" y="432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任意多边形 14">
              <a:extLst>
                <a:ext uri="{FF2B5EF4-FFF2-40B4-BE49-F238E27FC236}">
                  <a16:creationId xmlns:a16="http://schemas.microsoft.com/office/drawing/2014/main" id="{E191C5A5-8DEB-41ED-965A-733E26281D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96494">
              <a:off x="3756025" y="2284413"/>
              <a:ext cx="2276475" cy="1150937"/>
            </a:xfrm>
            <a:custGeom>
              <a:avLst/>
              <a:gdLst>
                <a:gd name="T0" fmla="*/ 213623 w 2417304"/>
                <a:gd name="T1" fmla="*/ 400996 h 1221597"/>
                <a:gd name="T2" fmla="*/ 554815 w 2417304"/>
                <a:gd name="T3" fmla="*/ 270433 h 1221597"/>
                <a:gd name="T4" fmla="*/ 584112 w 2417304"/>
                <a:gd name="T5" fmla="*/ 265305 h 1221597"/>
                <a:gd name="T6" fmla="*/ 583008 w 2417304"/>
                <a:gd name="T7" fmla="*/ 263622 h 1221597"/>
                <a:gd name="T8" fmla="*/ 642396 w 2417304"/>
                <a:gd name="T9" fmla="*/ 255101 h 1221597"/>
                <a:gd name="T10" fmla="*/ 657099 w 2417304"/>
                <a:gd name="T11" fmla="*/ 252527 h 1221597"/>
                <a:gd name="T12" fmla="*/ 668646 w 2417304"/>
                <a:gd name="T13" fmla="*/ 251336 h 1221597"/>
                <a:gd name="T14" fmla="*/ 740164 w 2417304"/>
                <a:gd name="T15" fmla="*/ 241076 h 1221597"/>
                <a:gd name="T16" fmla="*/ 1106271 w 2417304"/>
                <a:gd name="T17" fmla="*/ 220681 h 1221597"/>
                <a:gd name="T18" fmla="*/ 1676486 w 2417304"/>
                <a:gd name="T19" fmla="*/ 271588 h 1221597"/>
                <a:gd name="T20" fmla="*/ 1703029 w 2417304"/>
                <a:gd name="T21" fmla="*/ 277243 h 1221597"/>
                <a:gd name="T22" fmla="*/ 1730545 w 2417304"/>
                <a:gd name="T23" fmla="*/ 0 h 1221597"/>
                <a:gd name="T24" fmla="*/ 2276475 w 2417304"/>
                <a:gd name="T25" fmla="*/ 635371 h 1221597"/>
                <a:gd name="T26" fmla="*/ 1616318 w 2417304"/>
                <a:gd name="T27" fmla="*/ 1150937 h 1221597"/>
                <a:gd name="T28" fmla="*/ 1639388 w 2417304"/>
                <a:gd name="T29" fmla="*/ 918489 h 1221597"/>
                <a:gd name="T30" fmla="*/ 1595661 w 2417304"/>
                <a:gd name="T31" fmla="*/ 903605 h 1221597"/>
                <a:gd name="T32" fmla="*/ 1452717 w 2417304"/>
                <a:gd name="T33" fmla="*/ 862854 h 1221597"/>
                <a:gd name="T34" fmla="*/ 1380676 w 2417304"/>
                <a:gd name="T35" fmla="*/ 843162 h 1221597"/>
                <a:gd name="T36" fmla="*/ 1145399 w 2417304"/>
                <a:gd name="T37" fmla="*/ 791940 h 1221597"/>
                <a:gd name="T38" fmla="*/ 939683 w 2417304"/>
                <a:gd name="T39" fmla="*/ 759342 h 1221597"/>
                <a:gd name="T40" fmla="*/ 877220 w 2417304"/>
                <a:gd name="T41" fmla="*/ 751980 h 1221597"/>
                <a:gd name="T42" fmla="*/ 782472 w 2417304"/>
                <a:gd name="T43" fmla="*/ 742347 h 1221597"/>
                <a:gd name="T44" fmla="*/ 752294 w 2417304"/>
                <a:gd name="T45" fmla="*/ 738998 h 1221597"/>
                <a:gd name="T46" fmla="*/ 677343 w 2417304"/>
                <a:gd name="T47" fmla="*/ 733763 h 1221597"/>
                <a:gd name="T48" fmla="*/ 619102 w 2417304"/>
                <a:gd name="T49" fmla="*/ 731429 h 1221597"/>
                <a:gd name="T50" fmla="*/ 576294 w 2417304"/>
                <a:gd name="T51" fmla="*/ 729286 h 1221597"/>
                <a:gd name="T52" fmla="*/ 500624 w 2417304"/>
                <a:gd name="T53" fmla="*/ 728022 h 1221597"/>
                <a:gd name="T54" fmla="*/ 438692 w 2417304"/>
                <a:gd name="T55" fmla="*/ 730061 h 1221597"/>
                <a:gd name="T56" fmla="*/ 403500 w 2417304"/>
                <a:gd name="T57" fmla="*/ 730837 h 1221597"/>
                <a:gd name="T58" fmla="*/ 339219 w 2417304"/>
                <a:gd name="T59" fmla="*/ 733797 h 1221597"/>
                <a:gd name="T60" fmla="*/ 52904 w 2417304"/>
                <a:gd name="T61" fmla="*/ 802885 h 1221597"/>
                <a:gd name="T62" fmla="*/ 25752 w 2417304"/>
                <a:gd name="T63" fmla="*/ 822293 h 1221597"/>
                <a:gd name="T64" fmla="*/ 17798 w 2417304"/>
                <a:gd name="T65" fmla="*/ 805602 h 1221597"/>
                <a:gd name="T66" fmla="*/ 0 w 2417304"/>
                <a:gd name="T67" fmla="*/ 710338 h 1221597"/>
                <a:gd name="T68" fmla="*/ 149613 w 2417304"/>
                <a:gd name="T69" fmla="*/ 446051 h 1221597"/>
                <a:gd name="T70" fmla="*/ 213623 w 2417304"/>
                <a:gd name="T71" fmla="*/ 400996 h 12215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417304" h="1221597">
                  <a:moveTo>
                    <a:pt x="226838" y="425615"/>
                  </a:moveTo>
                  <a:cubicBezTo>
                    <a:pt x="324305" y="364929"/>
                    <a:pt x="448318" y="316985"/>
                    <a:pt x="589137" y="287036"/>
                  </a:cubicBezTo>
                  <a:lnTo>
                    <a:pt x="620247" y="281593"/>
                  </a:lnTo>
                  <a:lnTo>
                    <a:pt x="619074" y="279807"/>
                  </a:lnTo>
                  <a:lnTo>
                    <a:pt x="682136" y="270763"/>
                  </a:lnTo>
                  <a:lnTo>
                    <a:pt x="697749" y="268031"/>
                  </a:lnTo>
                  <a:lnTo>
                    <a:pt x="710010" y="266766"/>
                  </a:lnTo>
                  <a:lnTo>
                    <a:pt x="785953" y="255876"/>
                  </a:lnTo>
                  <a:cubicBezTo>
                    <a:pt x="910209" y="241745"/>
                    <a:pt x="1040474" y="234229"/>
                    <a:pt x="1174708" y="234229"/>
                  </a:cubicBezTo>
                  <a:cubicBezTo>
                    <a:pt x="1389485" y="234229"/>
                    <a:pt x="1594095" y="253469"/>
                    <a:pt x="1780198" y="288262"/>
                  </a:cubicBezTo>
                  <a:lnTo>
                    <a:pt x="1808383" y="294264"/>
                  </a:lnTo>
                  <a:lnTo>
                    <a:pt x="1837601" y="0"/>
                  </a:lnTo>
                  <a:lnTo>
                    <a:pt x="2417304" y="674379"/>
                  </a:lnTo>
                  <a:lnTo>
                    <a:pt x="1716308" y="1221597"/>
                  </a:lnTo>
                  <a:lnTo>
                    <a:pt x="1740805" y="974878"/>
                  </a:lnTo>
                  <a:lnTo>
                    <a:pt x="1694373" y="959080"/>
                  </a:lnTo>
                  <a:lnTo>
                    <a:pt x="1542586" y="915828"/>
                  </a:lnTo>
                  <a:lnTo>
                    <a:pt x="1466088" y="894927"/>
                  </a:lnTo>
                  <a:lnTo>
                    <a:pt x="1216256" y="840560"/>
                  </a:lnTo>
                  <a:lnTo>
                    <a:pt x="997814" y="805961"/>
                  </a:lnTo>
                  <a:lnTo>
                    <a:pt x="931487" y="798147"/>
                  </a:lnTo>
                  <a:lnTo>
                    <a:pt x="830878" y="787922"/>
                  </a:lnTo>
                  <a:lnTo>
                    <a:pt x="798833" y="784368"/>
                  </a:lnTo>
                  <a:lnTo>
                    <a:pt x="719245" y="778811"/>
                  </a:lnTo>
                  <a:lnTo>
                    <a:pt x="657401" y="776334"/>
                  </a:lnTo>
                  <a:lnTo>
                    <a:pt x="611945" y="774059"/>
                  </a:lnTo>
                  <a:lnTo>
                    <a:pt x="531594" y="772718"/>
                  </a:lnTo>
                  <a:lnTo>
                    <a:pt x="465831" y="774882"/>
                  </a:lnTo>
                  <a:lnTo>
                    <a:pt x="428462" y="775706"/>
                  </a:lnTo>
                  <a:lnTo>
                    <a:pt x="360204" y="778847"/>
                  </a:lnTo>
                  <a:cubicBezTo>
                    <a:pt x="226028" y="790007"/>
                    <a:pt x="120706" y="814757"/>
                    <a:pt x="56177" y="852177"/>
                  </a:cubicBezTo>
                  <a:lnTo>
                    <a:pt x="27345" y="872776"/>
                  </a:lnTo>
                  <a:lnTo>
                    <a:pt x="18899" y="855061"/>
                  </a:lnTo>
                  <a:cubicBezTo>
                    <a:pt x="6508" y="822400"/>
                    <a:pt x="0" y="788584"/>
                    <a:pt x="0" y="753948"/>
                  </a:cubicBezTo>
                  <a:cubicBezTo>
                    <a:pt x="0" y="650040"/>
                    <a:pt x="58567" y="553510"/>
                    <a:pt x="158868" y="473436"/>
                  </a:cubicBezTo>
                  <a:cubicBezTo>
                    <a:pt x="179764" y="456754"/>
                    <a:pt x="202472" y="440786"/>
                    <a:pt x="226838" y="425615"/>
                  </a:cubicBezTo>
                  <a:close/>
                </a:path>
              </a:pathLst>
            </a:custGeom>
            <a:solidFill>
              <a:srgbClr val="DE4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37F4258-6797-4E95-885E-44A6949B0EA6}"/>
              </a:ext>
            </a:extLst>
          </p:cNvPr>
          <p:cNvGrpSpPr/>
          <p:nvPr/>
        </p:nvGrpSpPr>
        <p:grpSpPr>
          <a:xfrm>
            <a:off x="5981862" y="4359881"/>
            <a:ext cx="2446337" cy="1150938"/>
            <a:chOff x="6161088" y="4232275"/>
            <a:chExt cx="2446337" cy="1150938"/>
          </a:xfrm>
        </p:grpSpPr>
        <p:sp>
          <p:nvSpPr>
            <p:cNvPr id="8" name="任意多边形 20">
              <a:extLst>
                <a:ext uri="{FF2B5EF4-FFF2-40B4-BE49-F238E27FC236}">
                  <a16:creationId xmlns:a16="http://schemas.microsoft.com/office/drawing/2014/main" id="{42960CBC-CB7F-4C52-B842-F89CD8C723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18723" flipH="1" flipV="1">
              <a:off x="7080250" y="4459288"/>
              <a:ext cx="1527175" cy="430212"/>
            </a:xfrm>
            <a:custGeom>
              <a:avLst/>
              <a:gdLst>
                <a:gd name="T0" fmla="*/ 43734 w 1620800"/>
                <a:gd name="T1" fmla="*/ 40761 h 456228"/>
                <a:gd name="T2" fmla="*/ 76444 w 1620800"/>
                <a:gd name="T3" fmla="*/ 13182 h 456228"/>
                <a:gd name="T4" fmla="*/ 99629 w 1620800"/>
                <a:gd name="T5" fmla="*/ 0 h 456228"/>
                <a:gd name="T6" fmla="*/ 97534 w 1620800"/>
                <a:gd name="T7" fmla="*/ 3213 h 456228"/>
                <a:gd name="T8" fmla="*/ 90341 w 1620800"/>
                <a:gd name="T9" fmla="*/ 33673 h 456228"/>
                <a:gd name="T10" fmla="*/ 1267011 w 1620800"/>
                <a:gd name="T11" fmla="*/ 374944 h 456228"/>
                <a:gd name="T12" fmla="*/ 1506462 w 1620800"/>
                <a:gd name="T13" fmla="*/ 377166 h 456228"/>
                <a:gd name="T14" fmla="*/ 1527175 w 1620800"/>
                <a:gd name="T15" fmla="*/ 376263 h 456228"/>
                <a:gd name="T16" fmla="*/ 1516644 w 1620800"/>
                <a:gd name="T17" fmla="*/ 378945 h 456228"/>
                <a:gd name="T18" fmla="*/ 972763 w 1620800"/>
                <a:gd name="T19" fmla="*/ 430212 h 456228"/>
                <a:gd name="T20" fmla="*/ 0 w 1620800"/>
                <a:gd name="T21" fmla="*/ 130027 h 456228"/>
                <a:gd name="T22" fmla="*/ 43734 w 1620800"/>
                <a:gd name="T23" fmla="*/ 40761 h 4562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20800" h="456228">
                  <a:moveTo>
                    <a:pt x="46415" y="43226"/>
                  </a:moveTo>
                  <a:cubicBezTo>
                    <a:pt x="56470" y="33258"/>
                    <a:pt x="68070" y="23500"/>
                    <a:pt x="81131" y="13979"/>
                  </a:cubicBezTo>
                  <a:lnTo>
                    <a:pt x="105737" y="0"/>
                  </a:lnTo>
                  <a:lnTo>
                    <a:pt x="103513" y="3407"/>
                  </a:lnTo>
                  <a:cubicBezTo>
                    <a:pt x="98841" y="13952"/>
                    <a:pt x="96260" y="24728"/>
                    <a:pt x="95879" y="35709"/>
                  </a:cubicBezTo>
                  <a:cubicBezTo>
                    <a:pt x="89775" y="211416"/>
                    <a:pt x="648885" y="373449"/>
                    <a:pt x="1344686" y="397618"/>
                  </a:cubicBezTo>
                  <a:cubicBezTo>
                    <a:pt x="1431662" y="400639"/>
                    <a:pt x="1516656" y="401363"/>
                    <a:pt x="1598817" y="399974"/>
                  </a:cubicBezTo>
                  <a:lnTo>
                    <a:pt x="1620800" y="399017"/>
                  </a:lnTo>
                  <a:lnTo>
                    <a:pt x="1609623" y="401861"/>
                  </a:lnTo>
                  <a:cubicBezTo>
                    <a:pt x="1444851" y="436185"/>
                    <a:pt x="1246216" y="456228"/>
                    <a:pt x="1032399" y="456228"/>
                  </a:cubicBezTo>
                  <a:cubicBezTo>
                    <a:pt x="462221" y="456228"/>
                    <a:pt x="0" y="313703"/>
                    <a:pt x="0" y="137890"/>
                  </a:cubicBezTo>
                  <a:cubicBezTo>
                    <a:pt x="0" y="104925"/>
                    <a:pt x="16250" y="73131"/>
                    <a:pt x="46415" y="432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任意多边形 21">
              <a:extLst>
                <a:ext uri="{FF2B5EF4-FFF2-40B4-BE49-F238E27FC236}">
                  <a16:creationId xmlns:a16="http://schemas.microsoft.com/office/drawing/2014/main" id="{0A2539A8-68AE-49AE-B9E9-C7FC78B4CC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96494" flipH="1" flipV="1">
              <a:off x="6161088" y="4232275"/>
              <a:ext cx="2276475" cy="1150938"/>
            </a:xfrm>
            <a:custGeom>
              <a:avLst/>
              <a:gdLst>
                <a:gd name="T0" fmla="*/ 213623 w 2417304"/>
                <a:gd name="T1" fmla="*/ 400997 h 1221597"/>
                <a:gd name="T2" fmla="*/ 554815 w 2417304"/>
                <a:gd name="T3" fmla="*/ 270433 h 1221597"/>
                <a:gd name="T4" fmla="*/ 584112 w 2417304"/>
                <a:gd name="T5" fmla="*/ 265305 h 1221597"/>
                <a:gd name="T6" fmla="*/ 583008 w 2417304"/>
                <a:gd name="T7" fmla="*/ 263623 h 1221597"/>
                <a:gd name="T8" fmla="*/ 642396 w 2417304"/>
                <a:gd name="T9" fmla="*/ 255102 h 1221597"/>
                <a:gd name="T10" fmla="*/ 657099 w 2417304"/>
                <a:gd name="T11" fmla="*/ 252528 h 1221597"/>
                <a:gd name="T12" fmla="*/ 668646 w 2417304"/>
                <a:gd name="T13" fmla="*/ 251336 h 1221597"/>
                <a:gd name="T14" fmla="*/ 740164 w 2417304"/>
                <a:gd name="T15" fmla="*/ 241076 h 1221597"/>
                <a:gd name="T16" fmla="*/ 1106271 w 2417304"/>
                <a:gd name="T17" fmla="*/ 220681 h 1221597"/>
                <a:gd name="T18" fmla="*/ 1676486 w 2417304"/>
                <a:gd name="T19" fmla="*/ 271588 h 1221597"/>
                <a:gd name="T20" fmla="*/ 1703029 w 2417304"/>
                <a:gd name="T21" fmla="*/ 277243 h 1221597"/>
                <a:gd name="T22" fmla="*/ 1730545 w 2417304"/>
                <a:gd name="T23" fmla="*/ 0 h 1221597"/>
                <a:gd name="T24" fmla="*/ 2276475 w 2417304"/>
                <a:gd name="T25" fmla="*/ 635372 h 1221597"/>
                <a:gd name="T26" fmla="*/ 1616318 w 2417304"/>
                <a:gd name="T27" fmla="*/ 1150938 h 1221597"/>
                <a:gd name="T28" fmla="*/ 1639388 w 2417304"/>
                <a:gd name="T29" fmla="*/ 918490 h 1221597"/>
                <a:gd name="T30" fmla="*/ 1595661 w 2417304"/>
                <a:gd name="T31" fmla="*/ 903605 h 1221597"/>
                <a:gd name="T32" fmla="*/ 1452717 w 2417304"/>
                <a:gd name="T33" fmla="*/ 862855 h 1221597"/>
                <a:gd name="T34" fmla="*/ 1380676 w 2417304"/>
                <a:gd name="T35" fmla="*/ 843163 h 1221597"/>
                <a:gd name="T36" fmla="*/ 1145399 w 2417304"/>
                <a:gd name="T37" fmla="*/ 791941 h 1221597"/>
                <a:gd name="T38" fmla="*/ 939683 w 2417304"/>
                <a:gd name="T39" fmla="*/ 759343 h 1221597"/>
                <a:gd name="T40" fmla="*/ 877220 w 2417304"/>
                <a:gd name="T41" fmla="*/ 751981 h 1221597"/>
                <a:gd name="T42" fmla="*/ 782472 w 2417304"/>
                <a:gd name="T43" fmla="*/ 742347 h 1221597"/>
                <a:gd name="T44" fmla="*/ 752294 w 2417304"/>
                <a:gd name="T45" fmla="*/ 738999 h 1221597"/>
                <a:gd name="T46" fmla="*/ 677343 w 2417304"/>
                <a:gd name="T47" fmla="*/ 733763 h 1221597"/>
                <a:gd name="T48" fmla="*/ 619102 w 2417304"/>
                <a:gd name="T49" fmla="*/ 731430 h 1221597"/>
                <a:gd name="T50" fmla="*/ 576294 w 2417304"/>
                <a:gd name="T51" fmla="*/ 729286 h 1221597"/>
                <a:gd name="T52" fmla="*/ 500624 w 2417304"/>
                <a:gd name="T53" fmla="*/ 728023 h 1221597"/>
                <a:gd name="T54" fmla="*/ 438692 w 2417304"/>
                <a:gd name="T55" fmla="*/ 730062 h 1221597"/>
                <a:gd name="T56" fmla="*/ 403500 w 2417304"/>
                <a:gd name="T57" fmla="*/ 730838 h 1221597"/>
                <a:gd name="T58" fmla="*/ 339219 w 2417304"/>
                <a:gd name="T59" fmla="*/ 733797 h 1221597"/>
                <a:gd name="T60" fmla="*/ 52904 w 2417304"/>
                <a:gd name="T61" fmla="*/ 802886 h 1221597"/>
                <a:gd name="T62" fmla="*/ 25752 w 2417304"/>
                <a:gd name="T63" fmla="*/ 822293 h 1221597"/>
                <a:gd name="T64" fmla="*/ 17798 w 2417304"/>
                <a:gd name="T65" fmla="*/ 805603 h 1221597"/>
                <a:gd name="T66" fmla="*/ 0 w 2417304"/>
                <a:gd name="T67" fmla="*/ 710339 h 1221597"/>
                <a:gd name="T68" fmla="*/ 149613 w 2417304"/>
                <a:gd name="T69" fmla="*/ 446052 h 1221597"/>
                <a:gd name="T70" fmla="*/ 213623 w 2417304"/>
                <a:gd name="T71" fmla="*/ 400997 h 12215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417304" h="1221597">
                  <a:moveTo>
                    <a:pt x="226838" y="425615"/>
                  </a:moveTo>
                  <a:cubicBezTo>
                    <a:pt x="324305" y="364929"/>
                    <a:pt x="448318" y="316985"/>
                    <a:pt x="589137" y="287036"/>
                  </a:cubicBezTo>
                  <a:lnTo>
                    <a:pt x="620247" y="281593"/>
                  </a:lnTo>
                  <a:lnTo>
                    <a:pt x="619074" y="279807"/>
                  </a:lnTo>
                  <a:lnTo>
                    <a:pt x="682136" y="270763"/>
                  </a:lnTo>
                  <a:lnTo>
                    <a:pt x="697749" y="268031"/>
                  </a:lnTo>
                  <a:lnTo>
                    <a:pt x="710010" y="266766"/>
                  </a:lnTo>
                  <a:lnTo>
                    <a:pt x="785953" y="255876"/>
                  </a:lnTo>
                  <a:cubicBezTo>
                    <a:pt x="910209" y="241745"/>
                    <a:pt x="1040474" y="234229"/>
                    <a:pt x="1174708" y="234229"/>
                  </a:cubicBezTo>
                  <a:cubicBezTo>
                    <a:pt x="1389485" y="234229"/>
                    <a:pt x="1594095" y="253469"/>
                    <a:pt x="1780198" y="288262"/>
                  </a:cubicBezTo>
                  <a:lnTo>
                    <a:pt x="1808383" y="294264"/>
                  </a:lnTo>
                  <a:lnTo>
                    <a:pt x="1837601" y="0"/>
                  </a:lnTo>
                  <a:lnTo>
                    <a:pt x="2417304" y="674379"/>
                  </a:lnTo>
                  <a:lnTo>
                    <a:pt x="1716308" y="1221597"/>
                  </a:lnTo>
                  <a:lnTo>
                    <a:pt x="1740805" y="974878"/>
                  </a:lnTo>
                  <a:lnTo>
                    <a:pt x="1694373" y="959080"/>
                  </a:lnTo>
                  <a:lnTo>
                    <a:pt x="1542586" y="915828"/>
                  </a:lnTo>
                  <a:lnTo>
                    <a:pt x="1466088" y="894927"/>
                  </a:lnTo>
                  <a:lnTo>
                    <a:pt x="1216256" y="840560"/>
                  </a:lnTo>
                  <a:lnTo>
                    <a:pt x="997814" y="805961"/>
                  </a:lnTo>
                  <a:lnTo>
                    <a:pt x="931487" y="798147"/>
                  </a:lnTo>
                  <a:lnTo>
                    <a:pt x="830878" y="787922"/>
                  </a:lnTo>
                  <a:lnTo>
                    <a:pt x="798833" y="784368"/>
                  </a:lnTo>
                  <a:lnTo>
                    <a:pt x="719245" y="778811"/>
                  </a:lnTo>
                  <a:lnTo>
                    <a:pt x="657401" y="776334"/>
                  </a:lnTo>
                  <a:lnTo>
                    <a:pt x="611945" y="774059"/>
                  </a:lnTo>
                  <a:lnTo>
                    <a:pt x="531594" y="772718"/>
                  </a:lnTo>
                  <a:lnTo>
                    <a:pt x="465831" y="774882"/>
                  </a:lnTo>
                  <a:lnTo>
                    <a:pt x="428462" y="775706"/>
                  </a:lnTo>
                  <a:lnTo>
                    <a:pt x="360204" y="778847"/>
                  </a:lnTo>
                  <a:cubicBezTo>
                    <a:pt x="226028" y="790007"/>
                    <a:pt x="120706" y="814757"/>
                    <a:pt x="56177" y="852177"/>
                  </a:cubicBezTo>
                  <a:lnTo>
                    <a:pt x="27345" y="872776"/>
                  </a:lnTo>
                  <a:lnTo>
                    <a:pt x="18899" y="855061"/>
                  </a:lnTo>
                  <a:cubicBezTo>
                    <a:pt x="6508" y="822400"/>
                    <a:pt x="0" y="788584"/>
                    <a:pt x="0" y="753948"/>
                  </a:cubicBezTo>
                  <a:cubicBezTo>
                    <a:pt x="0" y="650040"/>
                    <a:pt x="58567" y="553510"/>
                    <a:pt x="158868" y="473436"/>
                  </a:cubicBezTo>
                  <a:cubicBezTo>
                    <a:pt x="179764" y="456754"/>
                    <a:pt x="202472" y="440786"/>
                    <a:pt x="226838" y="425615"/>
                  </a:cubicBezTo>
                  <a:close/>
                </a:path>
              </a:pathLst>
            </a:custGeom>
            <a:solidFill>
              <a:srgbClr val="513087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659DB1-2FF7-4A53-B219-6E3C1BE8F51F}"/>
              </a:ext>
            </a:extLst>
          </p:cNvPr>
          <p:cNvGrpSpPr/>
          <p:nvPr/>
        </p:nvGrpSpPr>
        <p:grpSpPr>
          <a:xfrm rot="13637782">
            <a:off x="4530355" y="2224876"/>
            <a:ext cx="2446337" cy="1150938"/>
            <a:chOff x="5982756" y="2290816"/>
            <a:chExt cx="2446337" cy="1150938"/>
          </a:xfrm>
        </p:grpSpPr>
        <p:sp>
          <p:nvSpPr>
            <p:cNvPr id="16" name="任意多边形 20">
              <a:extLst>
                <a:ext uri="{FF2B5EF4-FFF2-40B4-BE49-F238E27FC236}">
                  <a16:creationId xmlns:a16="http://schemas.microsoft.com/office/drawing/2014/main" id="{678572F1-7BEE-45BA-B73B-137995C2F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18723" flipH="1" flipV="1">
              <a:off x="6901918" y="2517829"/>
              <a:ext cx="1527175" cy="430212"/>
            </a:xfrm>
            <a:custGeom>
              <a:avLst/>
              <a:gdLst>
                <a:gd name="T0" fmla="*/ 43734 w 1620800"/>
                <a:gd name="T1" fmla="*/ 40761 h 456228"/>
                <a:gd name="T2" fmla="*/ 76444 w 1620800"/>
                <a:gd name="T3" fmla="*/ 13182 h 456228"/>
                <a:gd name="T4" fmla="*/ 99629 w 1620800"/>
                <a:gd name="T5" fmla="*/ 0 h 456228"/>
                <a:gd name="T6" fmla="*/ 97534 w 1620800"/>
                <a:gd name="T7" fmla="*/ 3213 h 456228"/>
                <a:gd name="T8" fmla="*/ 90341 w 1620800"/>
                <a:gd name="T9" fmla="*/ 33673 h 456228"/>
                <a:gd name="T10" fmla="*/ 1267011 w 1620800"/>
                <a:gd name="T11" fmla="*/ 374944 h 456228"/>
                <a:gd name="T12" fmla="*/ 1506462 w 1620800"/>
                <a:gd name="T13" fmla="*/ 377166 h 456228"/>
                <a:gd name="T14" fmla="*/ 1527175 w 1620800"/>
                <a:gd name="T15" fmla="*/ 376263 h 456228"/>
                <a:gd name="T16" fmla="*/ 1516644 w 1620800"/>
                <a:gd name="T17" fmla="*/ 378945 h 456228"/>
                <a:gd name="T18" fmla="*/ 972763 w 1620800"/>
                <a:gd name="T19" fmla="*/ 430212 h 456228"/>
                <a:gd name="T20" fmla="*/ 0 w 1620800"/>
                <a:gd name="T21" fmla="*/ 130027 h 456228"/>
                <a:gd name="T22" fmla="*/ 43734 w 1620800"/>
                <a:gd name="T23" fmla="*/ 40761 h 4562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20800" h="456228">
                  <a:moveTo>
                    <a:pt x="46415" y="43226"/>
                  </a:moveTo>
                  <a:cubicBezTo>
                    <a:pt x="56470" y="33258"/>
                    <a:pt x="68070" y="23500"/>
                    <a:pt x="81131" y="13979"/>
                  </a:cubicBezTo>
                  <a:lnTo>
                    <a:pt x="105737" y="0"/>
                  </a:lnTo>
                  <a:lnTo>
                    <a:pt x="103513" y="3407"/>
                  </a:lnTo>
                  <a:cubicBezTo>
                    <a:pt x="98841" y="13952"/>
                    <a:pt x="96260" y="24728"/>
                    <a:pt x="95879" y="35709"/>
                  </a:cubicBezTo>
                  <a:cubicBezTo>
                    <a:pt x="89775" y="211416"/>
                    <a:pt x="648885" y="373449"/>
                    <a:pt x="1344686" y="397618"/>
                  </a:cubicBezTo>
                  <a:cubicBezTo>
                    <a:pt x="1431662" y="400639"/>
                    <a:pt x="1516656" y="401363"/>
                    <a:pt x="1598817" y="399974"/>
                  </a:cubicBezTo>
                  <a:lnTo>
                    <a:pt x="1620800" y="399017"/>
                  </a:lnTo>
                  <a:lnTo>
                    <a:pt x="1609623" y="401861"/>
                  </a:lnTo>
                  <a:cubicBezTo>
                    <a:pt x="1444851" y="436185"/>
                    <a:pt x="1246216" y="456228"/>
                    <a:pt x="1032399" y="456228"/>
                  </a:cubicBezTo>
                  <a:cubicBezTo>
                    <a:pt x="462221" y="456228"/>
                    <a:pt x="0" y="313703"/>
                    <a:pt x="0" y="137890"/>
                  </a:cubicBezTo>
                  <a:cubicBezTo>
                    <a:pt x="0" y="104925"/>
                    <a:pt x="16250" y="73131"/>
                    <a:pt x="46415" y="432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任意多边形 21">
              <a:extLst>
                <a:ext uri="{FF2B5EF4-FFF2-40B4-BE49-F238E27FC236}">
                  <a16:creationId xmlns:a16="http://schemas.microsoft.com/office/drawing/2014/main" id="{8F36A78D-1526-4435-BEAE-5A381565C9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96494" flipH="1" flipV="1">
              <a:off x="5982756" y="2290816"/>
              <a:ext cx="2276475" cy="1150938"/>
            </a:xfrm>
            <a:custGeom>
              <a:avLst/>
              <a:gdLst>
                <a:gd name="T0" fmla="*/ 213623 w 2417304"/>
                <a:gd name="T1" fmla="*/ 400997 h 1221597"/>
                <a:gd name="T2" fmla="*/ 554815 w 2417304"/>
                <a:gd name="T3" fmla="*/ 270433 h 1221597"/>
                <a:gd name="T4" fmla="*/ 584112 w 2417304"/>
                <a:gd name="T5" fmla="*/ 265305 h 1221597"/>
                <a:gd name="T6" fmla="*/ 583008 w 2417304"/>
                <a:gd name="T7" fmla="*/ 263623 h 1221597"/>
                <a:gd name="T8" fmla="*/ 642396 w 2417304"/>
                <a:gd name="T9" fmla="*/ 255102 h 1221597"/>
                <a:gd name="T10" fmla="*/ 657099 w 2417304"/>
                <a:gd name="T11" fmla="*/ 252528 h 1221597"/>
                <a:gd name="T12" fmla="*/ 668646 w 2417304"/>
                <a:gd name="T13" fmla="*/ 251336 h 1221597"/>
                <a:gd name="T14" fmla="*/ 740164 w 2417304"/>
                <a:gd name="T15" fmla="*/ 241076 h 1221597"/>
                <a:gd name="T16" fmla="*/ 1106271 w 2417304"/>
                <a:gd name="T17" fmla="*/ 220681 h 1221597"/>
                <a:gd name="T18" fmla="*/ 1676486 w 2417304"/>
                <a:gd name="T19" fmla="*/ 271588 h 1221597"/>
                <a:gd name="T20" fmla="*/ 1703029 w 2417304"/>
                <a:gd name="T21" fmla="*/ 277243 h 1221597"/>
                <a:gd name="T22" fmla="*/ 1730545 w 2417304"/>
                <a:gd name="T23" fmla="*/ 0 h 1221597"/>
                <a:gd name="T24" fmla="*/ 2276475 w 2417304"/>
                <a:gd name="T25" fmla="*/ 635372 h 1221597"/>
                <a:gd name="T26" fmla="*/ 1616318 w 2417304"/>
                <a:gd name="T27" fmla="*/ 1150938 h 1221597"/>
                <a:gd name="T28" fmla="*/ 1639388 w 2417304"/>
                <a:gd name="T29" fmla="*/ 918490 h 1221597"/>
                <a:gd name="T30" fmla="*/ 1595661 w 2417304"/>
                <a:gd name="T31" fmla="*/ 903605 h 1221597"/>
                <a:gd name="T32" fmla="*/ 1452717 w 2417304"/>
                <a:gd name="T33" fmla="*/ 862855 h 1221597"/>
                <a:gd name="T34" fmla="*/ 1380676 w 2417304"/>
                <a:gd name="T35" fmla="*/ 843163 h 1221597"/>
                <a:gd name="T36" fmla="*/ 1145399 w 2417304"/>
                <a:gd name="T37" fmla="*/ 791941 h 1221597"/>
                <a:gd name="T38" fmla="*/ 939683 w 2417304"/>
                <a:gd name="T39" fmla="*/ 759343 h 1221597"/>
                <a:gd name="T40" fmla="*/ 877220 w 2417304"/>
                <a:gd name="T41" fmla="*/ 751981 h 1221597"/>
                <a:gd name="T42" fmla="*/ 782472 w 2417304"/>
                <a:gd name="T43" fmla="*/ 742347 h 1221597"/>
                <a:gd name="T44" fmla="*/ 752294 w 2417304"/>
                <a:gd name="T45" fmla="*/ 738999 h 1221597"/>
                <a:gd name="T46" fmla="*/ 677343 w 2417304"/>
                <a:gd name="T47" fmla="*/ 733763 h 1221597"/>
                <a:gd name="T48" fmla="*/ 619102 w 2417304"/>
                <a:gd name="T49" fmla="*/ 731430 h 1221597"/>
                <a:gd name="T50" fmla="*/ 576294 w 2417304"/>
                <a:gd name="T51" fmla="*/ 729286 h 1221597"/>
                <a:gd name="T52" fmla="*/ 500624 w 2417304"/>
                <a:gd name="T53" fmla="*/ 728023 h 1221597"/>
                <a:gd name="T54" fmla="*/ 438692 w 2417304"/>
                <a:gd name="T55" fmla="*/ 730062 h 1221597"/>
                <a:gd name="T56" fmla="*/ 403500 w 2417304"/>
                <a:gd name="T57" fmla="*/ 730838 h 1221597"/>
                <a:gd name="T58" fmla="*/ 339219 w 2417304"/>
                <a:gd name="T59" fmla="*/ 733797 h 1221597"/>
                <a:gd name="T60" fmla="*/ 52904 w 2417304"/>
                <a:gd name="T61" fmla="*/ 802886 h 1221597"/>
                <a:gd name="T62" fmla="*/ 25752 w 2417304"/>
                <a:gd name="T63" fmla="*/ 822293 h 1221597"/>
                <a:gd name="T64" fmla="*/ 17798 w 2417304"/>
                <a:gd name="T65" fmla="*/ 805603 h 1221597"/>
                <a:gd name="T66" fmla="*/ 0 w 2417304"/>
                <a:gd name="T67" fmla="*/ 710339 h 1221597"/>
                <a:gd name="T68" fmla="*/ 149613 w 2417304"/>
                <a:gd name="T69" fmla="*/ 446052 h 1221597"/>
                <a:gd name="T70" fmla="*/ 213623 w 2417304"/>
                <a:gd name="T71" fmla="*/ 400997 h 12215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417304" h="1221597">
                  <a:moveTo>
                    <a:pt x="226838" y="425615"/>
                  </a:moveTo>
                  <a:cubicBezTo>
                    <a:pt x="324305" y="364929"/>
                    <a:pt x="448318" y="316985"/>
                    <a:pt x="589137" y="287036"/>
                  </a:cubicBezTo>
                  <a:lnTo>
                    <a:pt x="620247" y="281593"/>
                  </a:lnTo>
                  <a:lnTo>
                    <a:pt x="619074" y="279807"/>
                  </a:lnTo>
                  <a:lnTo>
                    <a:pt x="682136" y="270763"/>
                  </a:lnTo>
                  <a:lnTo>
                    <a:pt x="697749" y="268031"/>
                  </a:lnTo>
                  <a:lnTo>
                    <a:pt x="710010" y="266766"/>
                  </a:lnTo>
                  <a:lnTo>
                    <a:pt x="785953" y="255876"/>
                  </a:lnTo>
                  <a:cubicBezTo>
                    <a:pt x="910209" y="241745"/>
                    <a:pt x="1040474" y="234229"/>
                    <a:pt x="1174708" y="234229"/>
                  </a:cubicBezTo>
                  <a:cubicBezTo>
                    <a:pt x="1389485" y="234229"/>
                    <a:pt x="1594095" y="253469"/>
                    <a:pt x="1780198" y="288262"/>
                  </a:cubicBezTo>
                  <a:lnTo>
                    <a:pt x="1808383" y="294264"/>
                  </a:lnTo>
                  <a:lnTo>
                    <a:pt x="1837601" y="0"/>
                  </a:lnTo>
                  <a:lnTo>
                    <a:pt x="2417304" y="674379"/>
                  </a:lnTo>
                  <a:lnTo>
                    <a:pt x="1716308" y="1221597"/>
                  </a:lnTo>
                  <a:lnTo>
                    <a:pt x="1740805" y="974878"/>
                  </a:lnTo>
                  <a:lnTo>
                    <a:pt x="1694373" y="959080"/>
                  </a:lnTo>
                  <a:lnTo>
                    <a:pt x="1542586" y="915828"/>
                  </a:lnTo>
                  <a:lnTo>
                    <a:pt x="1466088" y="894927"/>
                  </a:lnTo>
                  <a:lnTo>
                    <a:pt x="1216256" y="840560"/>
                  </a:lnTo>
                  <a:lnTo>
                    <a:pt x="997814" y="805961"/>
                  </a:lnTo>
                  <a:lnTo>
                    <a:pt x="931487" y="798147"/>
                  </a:lnTo>
                  <a:lnTo>
                    <a:pt x="830878" y="787922"/>
                  </a:lnTo>
                  <a:lnTo>
                    <a:pt x="798833" y="784368"/>
                  </a:lnTo>
                  <a:lnTo>
                    <a:pt x="719245" y="778811"/>
                  </a:lnTo>
                  <a:lnTo>
                    <a:pt x="657401" y="776334"/>
                  </a:lnTo>
                  <a:lnTo>
                    <a:pt x="611945" y="774059"/>
                  </a:lnTo>
                  <a:lnTo>
                    <a:pt x="531594" y="772718"/>
                  </a:lnTo>
                  <a:lnTo>
                    <a:pt x="465831" y="774882"/>
                  </a:lnTo>
                  <a:lnTo>
                    <a:pt x="428462" y="775706"/>
                  </a:lnTo>
                  <a:lnTo>
                    <a:pt x="360204" y="778847"/>
                  </a:lnTo>
                  <a:cubicBezTo>
                    <a:pt x="226028" y="790007"/>
                    <a:pt x="120706" y="814757"/>
                    <a:pt x="56177" y="852177"/>
                  </a:cubicBezTo>
                  <a:lnTo>
                    <a:pt x="27345" y="872776"/>
                  </a:lnTo>
                  <a:lnTo>
                    <a:pt x="18899" y="855061"/>
                  </a:lnTo>
                  <a:cubicBezTo>
                    <a:pt x="6508" y="822400"/>
                    <a:pt x="0" y="788584"/>
                    <a:pt x="0" y="753948"/>
                  </a:cubicBezTo>
                  <a:cubicBezTo>
                    <a:pt x="0" y="650040"/>
                    <a:pt x="58567" y="553510"/>
                    <a:pt x="158868" y="473436"/>
                  </a:cubicBezTo>
                  <a:cubicBezTo>
                    <a:pt x="179764" y="456754"/>
                    <a:pt x="202472" y="440786"/>
                    <a:pt x="226838" y="425615"/>
                  </a:cubicBezTo>
                  <a:close/>
                </a:path>
              </a:pathLst>
            </a:custGeom>
            <a:solidFill>
              <a:srgbClr val="F4BB43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Oval 67">
            <a:extLst>
              <a:ext uri="{FF2B5EF4-FFF2-40B4-BE49-F238E27FC236}">
                <a16:creationId xmlns:a16="http://schemas.microsoft.com/office/drawing/2014/main" id="{7B9021D7-7224-4090-95E8-18E0B7802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89" y="4452735"/>
            <a:ext cx="432000" cy="432000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Oval 67">
            <a:extLst>
              <a:ext uri="{FF2B5EF4-FFF2-40B4-BE49-F238E27FC236}">
                <a16:creationId xmlns:a16="http://schemas.microsoft.com/office/drawing/2014/main" id="{961718B3-6CA9-4C31-B585-ED7BC4BC4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735" y="1592478"/>
            <a:ext cx="432000" cy="432000"/>
          </a:xfrm>
          <a:prstGeom prst="ellipse">
            <a:avLst/>
          </a:prstGeom>
          <a:solidFill>
            <a:srgbClr val="F4BB43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Oval 67">
            <a:extLst>
              <a:ext uri="{FF2B5EF4-FFF2-40B4-BE49-F238E27FC236}">
                <a16:creationId xmlns:a16="http://schemas.microsoft.com/office/drawing/2014/main" id="{DB6BF627-2F49-49CB-856D-8F97DDE5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387" y="4531921"/>
            <a:ext cx="432000" cy="432000"/>
          </a:xfrm>
          <a:prstGeom prst="ellipse">
            <a:avLst/>
          </a:prstGeom>
          <a:solidFill>
            <a:srgbClr val="513087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07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图片 4">
            <a:extLst>
              <a:ext uri="{FF2B5EF4-FFF2-40B4-BE49-F238E27FC236}">
                <a16:creationId xmlns:a16="http://schemas.microsoft.com/office/drawing/2014/main" id="{B0AE95FC-5C7C-4528-8017-44EFF4E57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8179" name="Straight Connector 49">
            <a:extLst>
              <a:ext uri="{FF2B5EF4-FFF2-40B4-BE49-F238E27FC236}">
                <a16:creationId xmlns:a16="http://schemas.microsoft.com/office/drawing/2014/main" id="{FA268C7B-EAC0-4967-92B0-0397E72A4C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84525" y="3417888"/>
            <a:ext cx="893763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80" name="Straight Connector 52">
            <a:extLst>
              <a:ext uri="{FF2B5EF4-FFF2-40B4-BE49-F238E27FC236}">
                <a16:creationId xmlns:a16="http://schemas.microsoft.com/office/drawing/2014/main" id="{206691C9-1BE7-4E2B-A993-AA01DD9992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84525" y="4862513"/>
            <a:ext cx="1204913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81" name="Straight Connector 38">
            <a:extLst>
              <a:ext uri="{FF2B5EF4-FFF2-40B4-BE49-F238E27FC236}">
                <a16:creationId xmlns:a16="http://schemas.microsoft.com/office/drawing/2014/main" id="{7D5A4BB9-6A92-479F-8C7E-343B493365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0" y="2120900"/>
            <a:ext cx="2444750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82" name="Straight Connector 41">
            <a:extLst>
              <a:ext uri="{FF2B5EF4-FFF2-40B4-BE49-F238E27FC236}">
                <a16:creationId xmlns:a16="http://schemas.microsoft.com/office/drawing/2014/main" id="{0107DA30-F27D-4B10-AF59-2186872A71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646988" y="3417888"/>
            <a:ext cx="893762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83" name="Straight Connector 51">
            <a:extLst>
              <a:ext uri="{FF2B5EF4-FFF2-40B4-BE49-F238E27FC236}">
                <a16:creationId xmlns:a16="http://schemas.microsoft.com/office/drawing/2014/main" id="{3D806D81-891A-4C01-8510-6720E16132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86625" y="4862513"/>
            <a:ext cx="125412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8184" name="Oval 3">
            <a:extLst>
              <a:ext uri="{FF2B5EF4-FFF2-40B4-BE49-F238E27FC236}">
                <a16:creationId xmlns:a16="http://schemas.microsoft.com/office/drawing/2014/main" id="{5E8F5747-2DDF-4D85-AAE6-C02560BDE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608263"/>
            <a:ext cx="1595437" cy="1619250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185" name="Oval 4">
            <a:extLst>
              <a:ext uri="{FF2B5EF4-FFF2-40B4-BE49-F238E27FC236}">
                <a16:creationId xmlns:a16="http://schemas.microsoft.com/office/drawing/2014/main" id="{E9876609-54B8-47D8-93B2-CD4F8187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1908175"/>
            <a:ext cx="1595438" cy="1619250"/>
          </a:xfrm>
          <a:prstGeom prst="ellipse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186" name="Oval 5">
            <a:extLst>
              <a:ext uri="{FF2B5EF4-FFF2-40B4-BE49-F238E27FC236}">
                <a16:creationId xmlns:a16="http://schemas.microsoft.com/office/drawing/2014/main" id="{798A9837-A8CC-441E-8D62-9A69182BF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2608263"/>
            <a:ext cx="1595438" cy="1619250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187" name="Oval 6">
            <a:extLst>
              <a:ext uri="{FF2B5EF4-FFF2-40B4-BE49-F238E27FC236}">
                <a16:creationId xmlns:a16="http://schemas.microsoft.com/office/drawing/2014/main" id="{652DC36B-DB70-40F0-8EFE-D77910D00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263" y="3938588"/>
            <a:ext cx="1595437" cy="1619250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188" name="Oval 7">
            <a:extLst>
              <a:ext uri="{FF2B5EF4-FFF2-40B4-BE49-F238E27FC236}">
                <a16:creationId xmlns:a16="http://schemas.microsoft.com/office/drawing/2014/main" id="{623F36DF-9169-4769-B48B-9652B85A9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3938588"/>
            <a:ext cx="1595438" cy="1619250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02" name="Freeform 129">
            <a:extLst>
              <a:ext uri="{FF2B5EF4-FFF2-40B4-BE49-F238E27FC236}">
                <a16:creationId xmlns:a16="http://schemas.microsoft.com/office/drawing/2014/main" id="{1A234306-8F87-4BCA-BD76-87CB558B0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888" y="3386138"/>
            <a:ext cx="498475" cy="182562"/>
          </a:xfrm>
          <a:custGeom>
            <a:avLst/>
            <a:gdLst>
              <a:gd name="T0" fmla="*/ 730790586 w 171"/>
              <a:gd name="T1" fmla="*/ 302302387 h 63"/>
              <a:gd name="T2" fmla="*/ 203940406 w 171"/>
              <a:gd name="T3" fmla="*/ 0 h 63"/>
              <a:gd name="T4" fmla="*/ 0 w 171"/>
              <a:gd name="T5" fmla="*/ 125959087 h 63"/>
              <a:gd name="T6" fmla="*/ 730790586 w 171"/>
              <a:gd name="T7" fmla="*/ 529029902 h 63"/>
              <a:gd name="T8" fmla="*/ 1453083776 w 171"/>
              <a:gd name="T9" fmla="*/ 125959087 h 63"/>
              <a:gd name="T10" fmla="*/ 1249143369 w 171"/>
              <a:gd name="T11" fmla="*/ 0 h 63"/>
              <a:gd name="T12" fmla="*/ 730790586 w 171"/>
              <a:gd name="T13" fmla="*/ 302302387 h 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1" h="63">
                <a:moveTo>
                  <a:pt x="86" y="36"/>
                </a:moveTo>
                <a:lnTo>
                  <a:pt x="24" y="0"/>
                </a:lnTo>
                <a:lnTo>
                  <a:pt x="0" y="15"/>
                </a:lnTo>
                <a:lnTo>
                  <a:pt x="86" y="63"/>
                </a:lnTo>
                <a:lnTo>
                  <a:pt x="171" y="15"/>
                </a:lnTo>
                <a:lnTo>
                  <a:pt x="147" y="0"/>
                </a:lnTo>
                <a:lnTo>
                  <a:pt x="86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8203" name="Freeform 130">
            <a:extLst>
              <a:ext uri="{FF2B5EF4-FFF2-40B4-BE49-F238E27FC236}">
                <a16:creationId xmlns:a16="http://schemas.microsoft.com/office/drawing/2014/main" id="{2861A5E1-35B0-4CB2-A9D6-045DD350B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888" y="3508375"/>
            <a:ext cx="498475" cy="180975"/>
          </a:xfrm>
          <a:custGeom>
            <a:avLst/>
            <a:gdLst>
              <a:gd name="T0" fmla="*/ 730790586 w 171"/>
              <a:gd name="T1" fmla="*/ 289688434 h 62"/>
              <a:gd name="T2" fmla="*/ 203940406 w 171"/>
              <a:gd name="T3" fmla="*/ 0 h 62"/>
              <a:gd name="T4" fmla="*/ 0 w 171"/>
              <a:gd name="T5" fmla="*/ 110762538 h 62"/>
              <a:gd name="T6" fmla="*/ 730790586 w 171"/>
              <a:gd name="T7" fmla="*/ 528257268 h 62"/>
              <a:gd name="T8" fmla="*/ 1453083776 w 171"/>
              <a:gd name="T9" fmla="*/ 110762538 h 62"/>
              <a:gd name="T10" fmla="*/ 1249143369 w 171"/>
              <a:gd name="T11" fmla="*/ 0 h 62"/>
              <a:gd name="T12" fmla="*/ 730790586 w 171"/>
              <a:gd name="T13" fmla="*/ 289688434 h 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1" h="62">
                <a:moveTo>
                  <a:pt x="86" y="34"/>
                </a:moveTo>
                <a:lnTo>
                  <a:pt x="24" y="0"/>
                </a:lnTo>
                <a:lnTo>
                  <a:pt x="0" y="13"/>
                </a:lnTo>
                <a:lnTo>
                  <a:pt x="86" y="62"/>
                </a:lnTo>
                <a:lnTo>
                  <a:pt x="171" y="13"/>
                </a:lnTo>
                <a:lnTo>
                  <a:pt x="147" y="0"/>
                </a:lnTo>
                <a:lnTo>
                  <a:pt x="86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8204" name="Freeform 131">
            <a:extLst>
              <a:ext uri="{FF2B5EF4-FFF2-40B4-BE49-F238E27FC236}">
                <a16:creationId xmlns:a16="http://schemas.microsoft.com/office/drawing/2014/main" id="{8AC517A4-7FD9-4E5F-8CC2-0D42D299E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888" y="3171825"/>
            <a:ext cx="498475" cy="284163"/>
          </a:xfrm>
          <a:custGeom>
            <a:avLst/>
            <a:gdLst>
              <a:gd name="T0" fmla="*/ 1453083776 w 171"/>
              <a:gd name="T1" fmla="*/ 411939676 h 97"/>
              <a:gd name="T2" fmla="*/ 730790586 w 171"/>
              <a:gd name="T3" fmla="*/ 0 h 97"/>
              <a:gd name="T4" fmla="*/ 0 w 171"/>
              <a:gd name="T5" fmla="*/ 411939676 h 97"/>
              <a:gd name="T6" fmla="*/ 730790586 w 171"/>
              <a:gd name="T7" fmla="*/ 832459903 h 97"/>
              <a:gd name="T8" fmla="*/ 1453083776 w 171"/>
              <a:gd name="T9" fmla="*/ 411939676 h 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1" h="97">
                <a:moveTo>
                  <a:pt x="171" y="48"/>
                </a:moveTo>
                <a:lnTo>
                  <a:pt x="86" y="0"/>
                </a:lnTo>
                <a:lnTo>
                  <a:pt x="0" y="48"/>
                </a:lnTo>
                <a:lnTo>
                  <a:pt x="86" y="97"/>
                </a:lnTo>
                <a:lnTo>
                  <a:pt x="17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8205" name="Oval 57">
            <a:extLst>
              <a:ext uri="{FF2B5EF4-FFF2-40B4-BE49-F238E27FC236}">
                <a16:creationId xmlns:a16="http://schemas.microsoft.com/office/drawing/2014/main" id="{F4894DBA-FE40-400F-884D-34ACD26A2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3089275"/>
            <a:ext cx="630238" cy="639763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06" name="Oval 67">
            <a:extLst>
              <a:ext uri="{FF2B5EF4-FFF2-40B4-BE49-F238E27FC236}">
                <a16:creationId xmlns:a16="http://schemas.microsoft.com/office/drawing/2014/main" id="{614295EB-345C-4FC9-9303-D6DA2BFA9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4562475"/>
            <a:ext cx="630238" cy="639763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07" name="Oval 68">
            <a:extLst>
              <a:ext uri="{FF2B5EF4-FFF2-40B4-BE49-F238E27FC236}">
                <a16:creationId xmlns:a16="http://schemas.microsoft.com/office/drawing/2014/main" id="{FED3066F-2309-458C-B6DF-A0CA4C359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1801813"/>
            <a:ext cx="630238" cy="639762"/>
          </a:xfrm>
          <a:prstGeom prst="ellipse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08" name="Oval 69">
            <a:extLst>
              <a:ext uri="{FF2B5EF4-FFF2-40B4-BE49-F238E27FC236}">
                <a16:creationId xmlns:a16="http://schemas.microsoft.com/office/drawing/2014/main" id="{2AF72E5B-77D7-4659-8634-EB07847CF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963" y="4562475"/>
            <a:ext cx="630237" cy="639763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15" name="TextBox 13">
            <a:extLst>
              <a:ext uri="{FF2B5EF4-FFF2-40B4-BE49-F238E27FC236}">
                <a16:creationId xmlns:a16="http://schemas.microsoft.com/office/drawing/2014/main" id="{26A96197-97D4-455C-9C0E-F9E64D020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243" y="3003708"/>
            <a:ext cx="129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降低门槛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16" name="TextBox 13">
            <a:extLst>
              <a:ext uri="{FF2B5EF4-FFF2-40B4-BE49-F238E27FC236}">
                <a16:creationId xmlns:a16="http://schemas.microsoft.com/office/drawing/2014/main" id="{161D1DB7-57AC-4535-BA7B-9C05F7526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25813"/>
            <a:ext cx="22907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一站式、拖拽式的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IDE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开发，数据采集、抽取转换、分析、挖掘、报表展现等数据处理的各个环节，均可在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式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IDE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上轻松完成开发。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17" name="TextBox 13">
            <a:extLst>
              <a:ext uri="{FF2B5EF4-FFF2-40B4-BE49-F238E27FC236}">
                <a16:creationId xmlns:a16="http://schemas.microsoft.com/office/drawing/2014/main" id="{2521D790-41FA-4C77-A3BB-D07D9FC1C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4275" y="1774825"/>
            <a:ext cx="129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便捷运维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18" name="TextBox 13">
            <a:extLst>
              <a:ext uri="{FF2B5EF4-FFF2-40B4-BE49-F238E27FC236}">
                <a16:creationId xmlns:a16="http://schemas.microsoft.com/office/drawing/2014/main" id="{5BD3BDF5-B1E7-442A-BA20-181B38FBB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38" y="2097088"/>
            <a:ext cx="23161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管理和监控任务运行状态，可通过邮件、短信、云之家等方式及时告警，避免业务故障。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19" name="TextBox 13">
            <a:extLst>
              <a:ext uri="{FF2B5EF4-FFF2-40B4-BE49-F238E27FC236}">
                <a16:creationId xmlns:a16="http://schemas.microsoft.com/office/drawing/2014/main" id="{7CECBE5A-A444-4061-A8E6-423D67569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4578350"/>
            <a:ext cx="14239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强大的任务调度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20" name="TextBox 13">
            <a:extLst>
              <a:ext uri="{FF2B5EF4-FFF2-40B4-BE49-F238E27FC236}">
                <a16:creationId xmlns:a16="http://schemas.microsoft.com/office/drawing/2014/main" id="{52AFB7FA-3DE6-490B-B68F-CA2CBBCF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99025"/>
            <a:ext cx="22145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支持多任务并发，支持小时、天、周、月等多种调度周期，支持小时、天、周、月的混合调度方式。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21" name="TextBox 13">
            <a:extLst>
              <a:ext uri="{FF2B5EF4-FFF2-40B4-BE49-F238E27FC236}">
                <a16:creationId xmlns:a16="http://schemas.microsoft.com/office/drawing/2014/main" id="{587324A3-F7BA-4B1B-8475-D593D5C3D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4275" y="3019425"/>
            <a:ext cx="18589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智慧路由式数据集成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22" name="TextBox 13">
            <a:extLst>
              <a:ext uri="{FF2B5EF4-FFF2-40B4-BE49-F238E27FC236}">
                <a16:creationId xmlns:a16="http://schemas.microsoft.com/office/drawing/2014/main" id="{62912028-BFA5-4CE8-B21E-B033C5BEF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38" y="3340100"/>
            <a:ext cx="23161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MySQL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Oracle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MongoDB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、日志采集等各种数据源，且支持离线、实时、增量等各种方式的数据集成，数据集成工具由机器智慧选择。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23" name="TextBox 13">
            <a:extLst>
              <a:ext uri="{FF2B5EF4-FFF2-40B4-BE49-F238E27FC236}">
                <a16:creationId xmlns:a16="http://schemas.microsoft.com/office/drawing/2014/main" id="{9EC2ADCA-F986-4654-B556-7B1FD5863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4275" y="4532313"/>
            <a:ext cx="1295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降低成本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224" name="TextBox 13">
            <a:extLst>
              <a:ext uri="{FF2B5EF4-FFF2-40B4-BE49-F238E27FC236}">
                <a16:creationId xmlns:a16="http://schemas.microsoft.com/office/drawing/2014/main" id="{B4FC3DE9-3EDB-40C3-A4BE-53CBDBFAB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38" y="4854575"/>
            <a:ext cx="23161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低门槛的数据集成、数据计算、数据分析和挖掘平台，业务专家也可以快速上手平台，从而降低企业人力成本。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9793" name="文本框 50">
            <a:extLst>
              <a:ext uri="{FF2B5EF4-FFF2-40B4-BE49-F238E27FC236}">
                <a16:creationId xmlns:a16="http://schemas.microsoft.com/office/drawing/2014/main" id="{2BC4A98A-AB6F-4C03-96D2-E853727BB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63674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1.3 </a:t>
            </a:r>
            <a:r>
              <a:rPr lang="en-US" altLang="zh-CN" b="1" dirty="0" err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DataOne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大数据实验平台产品优势</a:t>
            </a:r>
          </a:p>
        </p:txBody>
      </p:sp>
      <p:sp>
        <p:nvSpPr>
          <p:cNvPr id="52" name="AutoShape 27">
            <a:extLst>
              <a:ext uri="{FF2B5EF4-FFF2-40B4-BE49-F238E27FC236}">
                <a16:creationId xmlns:a16="http://schemas.microsoft.com/office/drawing/2014/main" id="{41BB2B2D-5CAF-4D06-924E-92E212C55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12" y="3221039"/>
            <a:ext cx="407988" cy="404812"/>
          </a:xfrm>
          <a:custGeom>
            <a:avLst/>
            <a:gdLst>
              <a:gd name="T0" fmla="*/ 762548 w 20931"/>
              <a:gd name="T1" fmla="*/ 700396 h 20973"/>
              <a:gd name="T2" fmla="*/ 762548 w 20931"/>
              <a:gd name="T3" fmla="*/ 4221004 h 20973"/>
              <a:gd name="T4" fmla="*/ 3304331 w 20931"/>
              <a:gd name="T5" fmla="*/ 4867742 h 20973"/>
              <a:gd name="T6" fmla="*/ 4103348 w 20931"/>
              <a:gd name="T7" fmla="*/ 5657930 h 20973"/>
              <a:gd name="T8" fmla="*/ 5192642 w 20931"/>
              <a:gd name="T9" fmla="*/ 5442601 h 20973"/>
              <a:gd name="T10" fmla="*/ 5192642 w 20931"/>
              <a:gd name="T11" fmla="*/ 6448484 h 20973"/>
              <a:gd name="T12" fmla="*/ 5483288 w 20931"/>
              <a:gd name="T13" fmla="*/ 6735730 h 20973"/>
              <a:gd name="T14" fmla="*/ 6427443 w 20931"/>
              <a:gd name="T15" fmla="*/ 6735730 h 20973"/>
              <a:gd name="T16" fmla="*/ 6427443 w 20931"/>
              <a:gd name="T17" fmla="*/ 7813510 h 20973"/>
              <a:gd name="T18" fmla="*/ 7952521 w 20931"/>
              <a:gd name="T19" fmla="*/ 7813510 h 20973"/>
              <a:gd name="T20" fmla="*/ 7952521 w 20931"/>
              <a:gd name="T21" fmla="*/ 6304687 h 20973"/>
              <a:gd name="T22" fmla="*/ 4902366 w 20931"/>
              <a:gd name="T23" fmla="*/ 3287020 h 20973"/>
              <a:gd name="T24" fmla="*/ 4321055 w 20931"/>
              <a:gd name="T25" fmla="*/ 700396 h 20973"/>
              <a:gd name="T26" fmla="*/ 762548 w 20931"/>
              <a:gd name="T27" fmla="*/ 700396 h 20973"/>
              <a:gd name="T28" fmla="*/ 980625 w 20931"/>
              <a:gd name="T29" fmla="*/ 3574247 h 20973"/>
              <a:gd name="T30" fmla="*/ 1270901 w 20931"/>
              <a:gd name="T31" fmla="*/ 1203338 h 20973"/>
              <a:gd name="T32" fmla="*/ 3594996 w 20931"/>
              <a:gd name="T33" fmla="*/ 988009 h 20973"/>
              <a:gd name="T34" fmla="*/ 980625 w 20931"/>
              <a:gd name="T35" fmla="*/ 3574247 h 20973"/>
              <a:gd name="T36" fmla="*/ 980625 w 20931"/>
              <a:gd name="T37" fmla="*/ 3574247 h 2097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0931" h="20973">
                <a:moveTo>
                  <a:pt x="2007" y="1880"/>
                </a:moveTo>
                <a:cubicBezTo>
                  <a:pt x="-669" y="4580"/>
                  <a:pt x="-669" y="8823"/>
                  <a:pt x="2007" y="11330"/>
                </a:cubicBezTo>
                <a:cubicBezTo>
                  <a:pt x="3727" y="13259"/>
                  <a:pt x="6404" y="13837"/>
                  <a:pt x="8697" y="13066"/>
                </a:cubicBezTo>
                <a:cubicBezTo>
                  <a:pt x="10800" y="15187"/>
                  <a:pt x="10800" y="15187"/>
                  <a:pt x="10800" y="15187"/>
                </a:cubicBezTo>
                <a:cubicBezTo>
                  <a:pt x="10800" y="15187"/>
                  <a:pt x="12712" y="13644"/>
                  <a:pt x="13667" y="14609"/>
                </a:cubicBezTo>
                <a:cubicBezTo>
                  <a:pt x="14432" y="15380"/>
                  <a:pt x="13858" y="16537"/>
                  <a:pt x="13667" y="17309"/>
                </a:cubicBezTo>
                <a:cubicBezTo>
                  <a:pt x="13476" y="17694"/>
                  <a:pt x="13285" y="18466"/>
                  <a:pt x="14432" y="18080"/>
                </a:cubicBezTo>
                <a:cubicBezTo>
                  <a:pt x="14814" y="17887"/>
                  <a:pt x="16152" y="17116"/>
                  <a:pt x="16917" y="18080"/>
                </a:cubicBezTo>
                <a:cubicBezTo>
                  <a:pt x="17873" y="19044"/>
                  <a:pt x="16917" y="20973"/>
                  <a:pt x="16917" y="20973"/>
                </a:cubicBezTo>
                <a:cubicBezTo>
                  <a:pt x="20931" y="20973"/>
                  <a:pt x="20931" y="20973"/>
                  <a:pt x="20931" y="20973"/>
                </a:cubicBezTo>
                <a:cubicBezTo>
                  <a:pt x="20931" y="16923"/>
                  <a:pt x="20931" y="16923"/>
                  <a:pt x="20931" y="16923"/>
                </a:cubicBezTo>
                <a:cubicBezTo>
                  <a:pt x="12903" y="8823"/>
                  <a:pt x="12903" y="8823"/>
                  <a:pt x="12903" y="8823"/>
                </a:cubicBezTo>
                <a:cubicBezTo>
                  <a:pt x="13667" y="6509"/>
                  <a:pt x="13094" y="3809"/>
                  <a:pt x="11373" y="1880"/>
                </a:cubicBezTo>
                <a:cubicBezTo>
                  <a:pt x="8697" y="-627"/>
                  <a:pt x="4492" y="-627"/>
                  <a:pt x="2007" y="1880"/>
                </a:cubicBezTo>
                <a:close/>
                <a:moveTo>
                  <a:pt x="2581" y="9594"/>
                </a:moveTo>
                <a:cubicBezTo>
                  <a:pt x="1434" y="7666"/>
                  <a:pt x="1625" y="4966"/>
                  <a:pt x="3345" y="3230"/>
                </a:cubicBezTo>
                <a:cubicBezTo>
                  <a:pt x="4874" y="1494"/>
                  <a:pt x="7550" y="1302"/>
                  <a:pt x="9462" y="2652"/>
                </a:cubicBezTo>
                <a:lnTo>
                  <a:pt x="2581" y="9594"/>
                </a:lnTo>
                <a:close/>
                <a:moveTo>
                  <a:pt x="2581" y="9594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AutoShape 11">
            <a:extLst>
              <a:ext uri="{FF2B5EF4-FFF2-40B4-BE49-F238E27FC236}">
                <a16:creationId xmlns:a16="http://schemas.microsoft.com/office/drawing/2014/main" id="{7E49CBF8-AEAF-471F-BB2F-DE6ABF7FB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948" y="2448986"/>
            <a:ext cx="485329" cy="430610"/>
          </a:xfrm>
          <a:custGeom>
            <a:avLst/>
            <a:gdLst>
              <a:gd name="T0" fmla="*/ 4904386 w 21263"/>
              <a:gd name="T1" fmla="*/ 469189 h 21266"/>
              <a:gd name="T2" fmla="*/ 4455523 w 21263"/>
              <a:gd name="T3" fmla="*/ 104796 h 21266"/>
              <a:gd name="T4" fmla="*/ 4231205 w 21263"/>
              <a:gd name="T5" fmla="*/ 104796 h 21266"/>
              <a:gd name="T6" fmla="*/ 4193860 w 21263"/>
              <a:gd name="T7" fmla="*/ 204106 h 21266"/>
              <a:gd name="T8" fmla="*/ 4081808 w 21263"/>
              <a:gd name="T9" fmla="*/ 237331 h 21266"/>
              <a:gd name="T10" fmla="*/ 4081808 w 21263"/>
              <a:gd name="T11" fmla="*/ 237331 h 21266"/>
              <a:gd name="T12" fmla="*/ 2959992 w 21263"/>
              <a:gd name="T13" fmla="*/ 1231390 h 21266"/>
              <a:gd name="T14" fmla="*/ 2885057 w 21263"/>
              <a:gd name="T15" fmla="*/ 1496460 h 21266"/>
              <a:gd name="T16" fmla="*/ 2997337 w 21263"/>
              <a:gd name="T17" fmla="*/ 1595959 h 21266"/>
              <a:gd name="T18" fmla="*/ 2997337 w 21263"/>
              <a:gd name="T19" fmla="*/ 1595959 h 21266"/>
              <a:gd name="T20" fmla="*/ 3034683 w 21263"/>
              <a:gd name="T21" fmla="*/ 1629009 h 21266"/>
              <a:gd name="T22" fmla="*/ 2773020 w 21263"/>
              <a:gd name="T23" fmla="*/ 1827818 h 21266"/>
              <a:gd name="T24" fmla="*/ 1950197 w 21263"/>
              <a:gd name="T25" fmla="*/ 1098842 h 21266"/>
              <a:gd name="T26" fmla="*/ 1688534 w 21263"/>
              <a:gd name="T27" fmla="*/ 270380 h 21266"/>
              <a:gd name="T28" fmla="*/ 716329 w 21263"/>
              <a:gd name="T29" fmla="*/ 38521 h 21266"/>
              <a:gd name="T30" fmla="*/ 1277245 w 21263"/>
              <a:gd name="T31" fmla="*/ 535450 h 21266"/>
              <a:gd name="T32" fmla="*/ 1127619 w 21263"/>
              <a:gd name="T33" fmla="*/ 999343 h 21266"/>
              <a:gd name="T34" fmla="*/ 604064 w 21263"/>
              <a:gd name="T35" fmla="*/ 1131891 h 21266"/>
              <a:gd name="T36" fmla="*/ 43377 w 21263"/>
              <a:gd name="T37" fmla="*/ 634949 h 21266"/>
              <a:gd name="T38" fmla="*/ 305040 w 21263"/>
              <a:gd name="T39" fmla="*/ 1496460 h 21266"/>
              <a:gd name="T40" fmla="*/ 1277245 w 21263"/>
              <a:gd name="T41" fmla="*/ 1695269 h 21266"/>
              <a:gd name="T42" fmla="*/ 1314591 w 21263"/>
              <a:gd name="T43" fmla="*/ 1695269 h 21266"/>
              <a:gd name="T44" fmla="*/ 2099824 w 21263"/>
              <a:gd name="T45" fmla="*/ 2424245 h 21266"/>
              <a:gd name="T46" fmla="*/ 1351936 w 21263"/>
              <a:gd name="T47" fmla="*/ 3120172 h 21266"/>
              <a:gd name="T48" fmla="*/ 1277245 w 21263"/>
              <a:gd name="T49" fmla="*/ 3087137 h 21266"/>
              <a:gd name="T50" fmla="*/ 1090273 w 21263"/>
              <a:gd name="T51" fmla="*/ 3219671 h 21266"/>
              <a:gd name="T52" fmla="*/ 716329 w 21263"/>
              <a:gd name="T53" fmla="*/ 3749838 h 21266"/>
              <a:gd name="T54" fmla="*/ 791036 w 21263"/>
              <a:gd name="T55" fmla="*/ 3816099 h 21266"/>
              <a:gd name="T56" fmla="*/ 1389526 w 21263"/>
              <a:gd name="T57" fmla="*/ 3484755 h 21266"/>
              <a:gd name="T58" fmla="*/ 1538908 w 21263"/>
              <a:gd name="T59" fmla="*/ 3285946 h 21266"/>
              <a:gd name="T60" fmla="*/ 1501563 w 21263"/>
              <a:gd name="T61" fmla="*/ 3252721 h 21266"/>
              <a:gd name="T62" fmla="*/ 2286796 w 21263"/>
              <a:gd name="T63" fmla="*/ 2590019 h 21266"/>
              <a:gd name="T64" fmla="*/ 3595599 w 21263"/>
              <a:gd name="T65" fmla="*/ 3749838 h 21266"/>
              <a:gd name="T66" fmla="*/ 3932181 w 21263"/>
              <a:gd name="T67" fmla="*/ 3882373 h 21266"/>
              <a:gd name="T68" fmla="*/ 4268780 w 21263"/>
              <a:gd name="T69" fmla="*/ 3749838 h 21266"/>
              <a:gd name="T70" fmla="*/ 4268780 w 21263"/>
              <a:gd name="T71" fmla="*/ 3153397 h 21266"/>
              <a:gd name="T72" fmla="*/ 2959992 w 21263"/>
              <a:gd name="T73" fmla="*/ 1993578 h 21266"/>
              <a:gd name="T74" fmla="*/ 3184309 w 21263"/>
              <a:gd name="T75" fmla="*/ 1794769 h 21266"/>
              <a:gd name="T76" fmla="*/ 3296346 w 21263"/>
              <a:gd name="T77" fmla="*/ 1894092 h 21266"/>
              <a:gd name="T78" fmla="*/ 3595599 w 21263"/>
              <a:gd name="T79" fmla="*/ 1827818 h 21266"/>
              <a:gd name="T80" fmla="*/ 4717414 w 21263"/>
              <a:gd name="T81" fmla="*/ 800533 h 21266"/>
              <a:gd name="T82" fmla="*/ 4717414 w 21263"/>
              <a:gd name="T83" fmla="*/ 800533 h 21266"/>
              <a:gd name="T84" fmla="*/ 4717414 w 21263"/>
              <a:gd name="T85" fmla="*/ 800533 h 21266"/>
              <a:gd name="T86" fmla="*/ 4754760 w 21263"/>
              <a:gd name="T87" fmla="*/ 701223 h 21266"/>
              <a:gd name="T88" fmla="*/ 4904386 w 21263"/>
              <a:gd name="T89" fmla="*/ 667998 h 21266"/>
              <a:gd name="T90" fmla="*/ 4904386 w 21263"/>
              <a:gd name="T91" fmla="*/ 469189 h 21266"/>
              <a:gd name="T92" fmla="*/ 3969527 w 21263"/>
              <a:gd name="T93" fmla="*/ 3352206 h 21266"/>
              <a:gd name="T94" fmla="*/ 4156499 w 21263"/>
              <a:gd name="T95" fmla="*/ 3517791 h 21266"/>
              <a:gd name="T96" fmla="*/ 3969527 w 21263"/>
              <a:gd name="T97" fmla="*/ 3683564 h 21266"/>
              <a:gd name="T98" fmla="*/ 3782570 w 21263"/>
              <a:gd name="T99" fmla="*/ 3517791 h 21266"/>
              <a:gd name="T100" fmla="*/ 3969527 w 21263"/>
              <a:gd name="T101" fmla="*/ 3352206 h 21266"/>
              <a:gd name="T102" fmla="*/ 3333920 w 21263"/>
              <a:gd name="T103" fmla="*/ 1297651 h 21266"/>
              <a:gd name="T104" fmla="*/ 3259000 w 21263"/>
              <a:gd name="T105" fmla="*/ 1231390 h 21266"/>
              <a:gd name="T106" fmla="*/ 4119153 w 21263"/>
              <a:gd name="T107" fmla="*/ 502414 h 21266"/>
              <a:gd name="T108" fmla="*/ 4193860 w 21263"/>
              <a:gd name="T109" fmla="*/ 568688 h 21266"/>
              <a:gd name="T110" fmla="*/ 3333920 w 21263"/>
              <a:gd name="T111" fmla="*/ 1297651 h 21266"/>
              <a:gd name="T112" fmla="*/ 3595599 w 21263"/>
              <a:gd name="T113" fmla="*/ 1529685 h 21266"/>
              <a:gd name="T114" fmla="*/ 3520892 w 21263"/>
              <a:gd name="T115" fmla="*/ 1496460 h 21266"/>
              <a:gd name="T116" fmla="*/ 4380816 w 21263"/>
              <a:gd name="T117" fmla="*/ 734273 h 21266"/>
              <a:gd name="T118" fmla="*/ 4455523 w 21263"/>
              <a:gd name="T119" fmla="*/ 800533 h 21266"/>
              <a:gd name="T120" fmla="*/ 3595599 w 21263"/>
              <a:gd name="T121" fmla="*/ 1529685 h 21266"/>
              <a:gd name="T122" fmla="*/ 3595599 w 21263"/>
              <a:gd name="T123" fmla="*/ 1529685 h 2126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263" h="21266">
                <a:moveTo>
                  <a:pt x="21142" y="2570"/>
                </a:moveTo>
                <a:cubicBezTo>
                  <a:pt x="19207" y="574"/>
                  <a:pt x="19207" y="574"/>
                  <a:pt x="19207" y="574"/>
                </a:cubicBezTo>
                <a:cubicBezTo>
                  <a:pt x="18885" y="211"/>
                  <a:pt x="18563" y="211"/>
                  <a:pt x="18240" y="574"/>
                </a:cubicBezTo>
                <a:cubicBezTo>
                  <a:pt x="18079" y="755"/>
                  <a:pt x="18079" y="937"/>
                  <a:pt x="18079" y="1118"/>
                </a:cubicBezTo>
                <a:cubicBezTo>
                  <a:pt x="17918" y="1118"/>
                  <a:pt x="17757" y="1118"/>
                  <a:pt x="17596" y="1300"/>
                </a:cubicBezTo>
                <a:cubicBezTo>
                  <a:pt x="17596" y="1300"/>
                  <a:pt x="17596" y="1300"/>
                  <a:pt x="17596" y="1300"/>
                </a:cubicBezTo>
                <a:cubicBezTo>
                  <a:pt x="12760" y="6745"/>
                  <a:pt x="12760" y="6745"/>
                  <a:pt x="12760" y="6745"/>
                </a:cubicBezTo>
                <a:cubicBezTo>
                  <a:pt x="12760" y="7290"/>
                  <a:pt x="12599" y="7834"/>
                  <a:pt x="12437" y="8197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3082" y="8923"/>
                  <a:pt x="13082" y="8923"/>
                  <a:pt x="13082" y="8923"/>
                </a:cubicBezTo>
                <a:cubicBezTo>
                  <a:pt x="11954" y="10012"/>
                  <a:pt x="11954" y="10012"/>
                  <a:pt x="11954" y="10012"/>
                </a:cubicBezTo>
                <a:cubicBezTo>
                  <a:pt x="8407" y="6019"/>
                  <a:pt x="8407" y="6019"/>
                  <a:pt x="8407" y="6019"/>
                </a:cubicBezTo>
                <a:cubicBezTo>
                  <a:pt x="8730" y="4385"/>
                  <a:pt x="8407" y="2752"/>
                  <a:pt x="7279" y="1481"/>
                </a:cubicBezTo>
                <a:cubicBezTo>
                  <a:pt x="6151" y="211"/>
                  <a:pt x="4539" y="-334"/>
                  <a:pt x="3088" y="211"/>
                </a:cubicBezTo>
                <a:cubicBezTo>
                  <a:pt x="5506" y="2933"/>
                  <a:pt x="5506" y="2933"/>
                  <a:pt x="5506" y="2933"/>
                </a:cubicBezTo>
                <a:cubicBezTo>
                  <a:pt x="4861" y="5474"/>
                  <a:pt x="4861" y="5474"/>
                  <a:pt x="4861" y="5474"/>
                </a:cubicBezTo>
                <a:cubicBezTo>
                  <a:pt x="2604" y="6200"/>
                  <a:pt x="2604" y="6200"/>
                  <a:pt x="2604" y="6200"/>
                </a:cubicBezTo>
                <a:cubicBezTo>
                  <a:pt x="187" y="3478"/>
                  <a:pt x="187" y="3478"/>
                  <a:pt x="187" y="3478"/>
                </a:cubicBezTo>
                <a:cubicBezTo>
                  <a:pt x="-297" y="5111"/>
                  <a:pt x="187" y="6927"/>
                  <a:pt x="1315" y="8197"/>
                </a:cubicBezTo>
                <a:cubicBezTo>
                  <a:pt x="2443" y="9468"/>
                  <a:pt x="4055" y="9831"/>
                  <a:pt x="5506" y="9286"/>
                </a:cubicBezTo>
                <a:cubicBezTo>
                  <a:pt x="5667" y="9286"/>
                  <a:pt x="5667" y="9286"/>
                  <a:pt x="5667" y="9286"/>
                </a:cubicBezTo>
                <a:cubicBezTo>
                  <a:pt x="9052" y="13279"/>
                  <a:pt x="9052" y="13279"/>
                  <a:pt x="9052" y="13279"/>
                </a:cubicBezTo>
                <a:cubicBezTo>
                  <a:pt x="5828" y="17091"/>
                  <a:pt x="5828" y="17091"/>
                  <a:pt x="5828" y="17091"/>
                </a:cubicBezTo>
                <a:cubicBezTo>
                  <a:pt x="5506" y="16910"/>
                  <a:pt x="5506" y="16910"/>
                  <a:pt x="5506" y="16910"/>
                </a:cubicBezTo>
                <a:cubicBezTo>
                  <a:pt x="4700" y="17636"/>
                  <a:pt x="4700" y="17636"/>
                  <a:pt x="4700" y="17636"/>
                </a:cubicBezTo>
                <a:cubicBezTo>
                  <a:pt x="3088" y="20540"/>
                  <a:pt x="3088" y="20540"/>
                  <a:pt x="3088" y="20540"/>
                </a:cubicBezTo>
                <a:cubicBezTo>
                  <a:pt x="3410" y="20903"/>
                  <a:pt x="3410" y="20903"/>
                  <a:pt x="3410" y="20903"/>
                </a:cubicBezTo>
                <a:cubicBezTo>
                  <a:pt x="5990" y="19088"/>
                  <a:pt x="5990" y="19088"/>
                  <a:pt x="5990" y="19088"/>
                </a:cubicBezTo>
                <a:cubicBezTo>
                  <a:pt x="6634" y="17999"/>
                  <a:pt x="6634" y="17999"/>
                  <a:pt x="6634" y="17999"/>
                </a:cubicBezTo>
                <a:cubicBezTo>
                  <a:pt x="6473" y="17817"/>
                  <a:pt x="6473" y="17817"/>
                  <a:pt x="6473" y="17817"/>
                </a:cubicBezTo>
                <a:cubicBezTo>
                  <a:pt x="9858" y="14187"/>
                  <a:pt x="9858" y="14187"/>
                  <a:pt x="9858" y="14187"/>
                </a:cubicBezTo>
                <a:cubicBezTo>
                  <a:pt x="15500" y="20540"/>
                  <a:pt x="15500" y="20540"/>
                  <a:pt x="15500" y="20540"/>
                </a:cubicBezTo>
                <a:cubicBezTo>
                  <a:pt x="15984" y="20903"/>
                  <a:pt x="16467" y="21266"/>
                  <a:pt x="16951" y="21266"/>
                </a:cubicBezTo>
                <a:cubicBezTo>
                  <a:pt x="17434" y="21266"/>
                  <a:pt x="17918" y="20903"/>
                  <a:pt x="18402" y="20540"/>
                </a:cubicBezTo>
                <a:cubicBezTo>
                  <a:pt x="19207" y="19632"/>
                  <a:pt x="19207" y="18180"/>
                  <a:pt x="18402" y="17273"/>
                </a:cubicBezTo>
                <a:cubicBezTo>
                  <a:pt x="12760" y="10920"/>
                  <a:pt x="12760" y="10920"/>
                  <a:pt x="12760" y="10920"/>
                </a:cubicBezTo>
                <a:cubicBezTo>
                  <a:pt x="13727" y="9831"/>
                  <a:pt x="13727" y="9831"/>
                  <a:pt x="13727" y="9831"/>
                </a:cubicBezTo>
                <a:cubicBezTo>
                  <a:pt x="14210" y="10375"/>
                  <a:pt x="14210" y="10375"/>
                  <a:pt x="14210" y="10375"/>
                </a:cubicBezTo>
                <a:cubicBezTo>
                  <a:pt x="14533" y="10012"/>
                  <a:pt x="15016" y="9831"/>
                  <a:pt x="15500" y="10012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497" y="4204"/>
                  <a:pt x="20497" y="4022"/>
                  <a:pt x="20497" y="3841"/>
                </a:cubicBezTo>
                <a:cubicBezTo>
                  <a:pt x="20658" y="4022"/>
                  <a:pt x="20981" y="3841"/>
                  <a:pt x="21142" y="3659"/>
                </a:cubicBezTo>
                <a:cubicBezTo>
                  <a:pt x="21303" y="3478"/>
                  <a:pt x="21303" y="2933"/>
                  <a:pt x="21142" y="2570"/>
                </a:cubicBezTo>
                <a:close/>
                <a:moveTo>
                  <a:pt x="17112" y="18362"/>
                </a:moveTo>
                <a:cubicBezTo>
                  <a:pt x="17596" y="18362"/>
                  <a:pt x="17918" y="18906"/>
                  <a:pt x="17918" y="19269"/>
                </a:cubicBezTo>
                <a:cubicBezTo>
                  <a:pt x="17918" y="19814"/>
                  <a:pt x="17596" y="20177"/>
                  <a:pt x="17112" y="20177"/>
                </a:cubicBezTo>
                <a:cubicBezTo>
                  <a:pt x="16628" y="20177"/>
                  <a:pt x="16306" y="19814"/>
                  <a:pt x="16306" y="19269"/>
                </a:cubicBezTo>
                <a:cubicBezTo>
                  <a:pt x="16306" y="18906"/>
                  <a:pt x="16628" y="18362"/>
                  <a:pt x="17112" y="18362"/>
                </a:cubicBezTo>
                <a:close/>
                <a:moveTo>
                  <a:pt x="14372" y="7108"/>
                </a:moveTo>
                <a:cubicBezTo>
                  <a:pt x="14049" y="6745"/>
                  <a:pt x="14049" y="6745"/>
                  <a:pt x="14049" y="6745"/>
                </a:cubicBezTo>
                <a:cubicBezTo>
                  <a:pt x="17757" y="2752"/>
                  <a:pt x="17757" y="2752"/>
                  <a:pt x="17757" y="2752"/>
                </a:cubicBezTo>
                <a:cubicBezTo>
                  <a:pt x="18079" y="3115"/>
                  <a:pt x="18079" y="3115"/>
                  <a:pt x="18079" y="3115"/>
                </a:cubicBezTo>
                <a:lnTo>
                  <a:pt x="14372" y="7108"/>
                </a:lnTo>
                <a:close/>
                <a:moveTo>
                  <a:pt x="15500" y="8379"/>
                </a:moveTo>
                <a:cubicBezTo>
                  <a:pt x="15178" y="8197"/>
                  <a:pt x="15178" y="8197"/>
                  <a:pt x="15178" y="8197"/>
                </a:cubicBezTo>
                <a:cubicBezTo>
                  <a:pt x="18885" y="4022"/>
                  <a:pt x="18885" y="4022"/>
                  <a:pt x="18885" y="4022"/>
                </a:cubicBezTo>
                <a:cubicBezTo>
                  <a:pt x="19207" y="4385"/>
                  <a:pt x="19207" y="4385"/>
                  <a:pt x="19207" y="4385"/>
                </a:cubicBezTo>
                <a:lnTo>
                  <a:pt x="15500" y="8379"/>
                </a:lnTo>
                <a:close/>
                <a:moveTo>
                  <a:pt x="15500" y="8379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4" name="组合 57">
            <a:extLst>
              <a:ext uri="{FF2B5EF4-FFF2-40B4-BE49-F238E27FC236}">
                <a16:creationId xmlns:a16="http://schemas.microsoft.com/office/drawing/2014/main" id="{BA00F6D7-7F44-4F3E-BE4F-5427F65A58C5}"/>
              </a:ext>
            </a:extLst>
          </p:cNvPr>
          <p:cNvGrpSpPr>
            <a:grpSpLocks/>
          </p:cNvGrpSpPr>
          <p:nvPr/>
        </p:nvGrpSpPr>
        <p:grpSpPr bwMode="auto">
          <a:xfrm>
            <a:off x="4938713" y="4525963"/>
            <a:ext cx="413536" cy="464352"/>
            <a:chOff x="0" y="0"/>
            <a:chExt cx="402656" cy="450303"/>
          </a:xfrm>
          <a:solidFill>
            <a:schemeClr val="bg1"/>
          </a:solidFill>
        </p:grpSpPr>
        <p:sp>
          <p:nvSpPr>
            <p:cNvPr id="55" name="Freeform 108">
              <a:extLst>
                <a:ext uri="{FF2B5EF4-FFF2-40B4-BE49-F238E27FC236}">
                  <a16:creationId xmlns:a16="http://schemas.microsoft.com/office/drawing/2014/main" id="{04E094A8-8CCF-40CC-85D0-E477010DE2A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109">
              <a:extLst>
                <a:ext uri="{FF2B5EF4-FFF2-40B4-BE49-F238E27FC236}">
                  <a16:creationId xmlns:a16="http://schemas.microsoft.com/office/drawing/2014/main" id="{E916B647-F85B-4270-A7A6-9B90322339F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110">
              <a:extLst>
                <a:ext uri="{FF2B5EF4-FFF2-40B4-BE49-F238E27FC236}">
                  <a16:creationId xmlns:a16="http://schemas.microsoft.com/office/drawing/2014/main" id="{B6A1DD07-43A6-45DE-BAEA-0C3530DB9B3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11">
              <a:extLst>
                <a:ext uri="{FF2B5EF4-FFF2-40B4-BE49-F238E27FC236}">
                  <a16:creationId xmlns:a16="http://schemas.microsoft.com/office/drawing/2014/main" id="{2650E17D-C3C4-4869-A44A-829952BA3AC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12">
              <a:extLst>
                <a:ext uri="{FF2B5EF4-FFF2-40B4-BE49-F238E27FC236}">
                  <a16:creationId xmlns:a16="http://schemas.microsoft.com/office/drawing/2014/main" id="{4B0EE45C-F31A-4FAC-8847-09F39E13695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128">
            <a:extLst>
              <a:ext uri="{FF2B5EF4-FFF2-40B4-BE49-F238E27FC236}">
                <a16:creationId xmlns:a16="http://schemas.microsoft.com/office/drawing/2014/main" id="{24D3CA3D-2554-439A-9E6E-70EC588969EF}"/>
              </a:ext>
            </a:extLst>
          </p:cNvPr>
          <p:cNvGrpSpPr>
            <a:grpSpLocks/>
          </p:cNvGrpSpPr>
          <p:nvPr/>
        </p:nvGrpSpPr>
        <p:grpSpPr bwMode="auto">
          <a:xfrm>
            <a:off x="6380162" y="4526756"/>
            <a:ext cx="475457" cy="511304"/>
            <a:chOff x="0" y="0"/>
            <a:chExt cx="466184" cy="501686"/>
          </a:xfrm>
          <a:solidFill>
            <a:schemeClr val="bg1"/>
          </a:solidFill>
        </p:grpSpPr>
        <p:sp>
          <p:nvSpPr>
            <p:cNvPr id="61" name="Freeform 154">
              <a:extLst>
                <a:ext uri="{FF2B5EF4-FFF2-40B4-BE49-F238E27FC236}">
                  <a16:creationId xmlns:a16="http://schemas.microsoft.com/office/drawing/2014/main" id="{62C3672B-E182-41C3-9D95-FFE8FDA9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Rectangle 155">
              <a:extLst>
                <a:ext uri="{FF2B5EF4-FFF2-40B4-BE49-F238E27FC236}">
                  <a16:creationId xmlns:a16="http://schemas.microsoft.com/office/drawing/2014/main" id="{D699DB22-FFC9-48A0-869A-C5F6ED22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63" name="Freeform 156">
              <a:extLst>
                <a:ext uri="{FF2B5EF4-FFF2-40B4-BE49-F238E27FC236}">
                  <a16:creationId xmlns:a16="http://schemas.microsoft.com/office/drawing/2014/main" id="{E6232106-C488-47A2-B07E-7D9D2C66E08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157">
              <a:extLst>
                <a:ext uri="{FF2B5EF4-FFF2-40B4-BE49-F238E27FC236}">
                  <a16:creationId xmlns:a16="http://schemas.microsoft.com/office/drawing/2014/main" id="{A003E464-D413-45F4-B31E-9360F8EFCB5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158">
              <a:extLst>
                <a:ext uri="{FF2B5EF4-FFF2-40B4-BE49-F238E27FC236}">
                  <a16:creationId xmlns:a16="http://schemas.microsoft.com/office/drawing/2014/main" id="{84730B51-1E2C-4DDE-91C7-AF7EECC5638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B7F62210-70F3-4396-AF84-D85ACED5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282" y="3103564"/>
            <a:ext cx="630238" cy="639763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97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图片 31">
            <a:extLst>
              <a:ext uri="{FF2B5EF4-FFF2-40B4-BE49-F238E27FC236}">
                <a16:creationId xmlns:a16="http://schemas.microsoft.com/office/drawing/2014/main" id="{0420AFAC-160F-4DAF-9792-94938F38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3" name="矩形 16">
            <a:extLst>
              <a:ext uri="{FF2B5EF4-FFF2-40B4-BE49-F238E27FC236}">
                <a16:creationId xmlns:a16="http://schemas.microsoft.com/office/drawing/2014/main" id="{B93E6F4C-09AE-42F2-AC55-B62FBFCF9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63844" name="矩形 17">
            <a:extLst>
              <a:ext uri="{FF2B5EF4-FFF2-40B4-BE49-F238E27FC236}">
                <a16:creationId xmlns:a16="http://schemas.microsoft.com/office/drawing/2014/main" id="{1044A8EB-5829-4D9E-843D-7EC46382A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63845" name="矩形 18">
            <a:extLst>
              <a:ext uri="{FF2B5EF4-FFF2-40B4-BE49-F238E27FC236}">
                <a16:creationId xmlns:a16="http://schemas.microsoft.com/office/drawing/2014/main" id="{BCEE8AC2-FFF3-49EB-8BB5-E8D406E7A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63846" name="矩形 19">
            <a:extLst>
              <a:ext uri="{FF2B5EF4-FFF2-40B4-BE49-F238E27FC236}">
                <a16:creationId xmlns:a16="http://schemas.microsoft.com/office/drawing/2014/main" id="{C42D1B5A-7DDB-42C8-991F-099D4CDD7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63847" name="文本框 20">
            <a:extLst>
              <a:ext uri="{FF2B5EF4-FFF2-40B4-BE49-F238E27FC236}">
                <a16:creationId xmlns:a16="http://schemas.microsoft.com/office/drawing/2014/main" id="{9A711719-257F-4B7E-8048-B7E467066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463" y="2701925"/>
            <a:ext cx="155416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48" name="文本框 21">
            <a:extLst>
              <a:ext uri="{FF2B5EF4-FFF2-40B4-BE49-F238E27FC236}">
                <a16:creationId xmlns:a16="http://schemas.microsoft.com/office/drawing/2014/main" id="{4B48565E-69ED-4A89-BDCE-872F95E2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609" y="2819400"/>
            <a:ext cx="492443" cy="141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49" name="文本框 22">
            <a:extLst>
              <a:ext uri="{FF2B5EF4-FFF2-40B4-BE49-F238E27FC236}">
                <a16:creationId xmlns:a16="http://schemas.microsoft.com/office/drawing/2014/main" id="{432C452E-BFD6-44F9-B9D3-CD4DE9712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13" y="2725738"/>
            <a:ext cx="5314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Hadoop</a:t>
            </a:r>
            <a:r>
              <a:rPr lang="zh-CN" altLang="en-US" sz="40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集群计算基础</a:t>
            </a:r>
          </a:p>
        </p:txBody>
      </p:sp>
      <p:cxnSp>
        <p:nvCxnSpPr>
          <p:cNvPr id="163850" name="直接连接符 2">
            <a:extLst>
              <a:ext uri="{FF2B5EF4-FFF2-40B4-BE49-F238E27FC236}">
                <a16:creationId xmlns:a16="http://schemas.microsoft.com/office/drawing/2014/main" id="{D95AE29C-3C27-4BF6-BE75-E1B66D91BF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65850" y="3529013"/>
            <a:ext cx="51546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oval" w="med" len="med"/>
            <a:tailEnd type="oval" w="med" len="med"/>
          </a:ln>
        </p:spPr>
      </p:cxnSp>
      <p:sp>
        <p:nvSpPr>
          <p:cNvPr id="14" name="矩形 16">
            <a:extLst>
              <a:ext uri="{FF2B5EF4-FFF2-40B4-BE49-F238E27FC236}">
                <a16:creationId xmlns:a16="http://schemas.microsoft.com/office/drawing/2014/main" id="{AE3E436A-B226-4C33-A23C-DD2B42492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88" y="3716338"/>
            <a:ext cx="5146675" cy="17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Hadoop Cluster Computing Basics</a:t>
            </a:r>
          </a:p>
        </p:txBody>
      </p:sp>
    </p:spTree>
    <p:extLst>
      <p:ext uri="{BB962C8B-B14F-4D97-AF65-F5344CB8AC3E}">
        <p14:creationId xmlns:p14="http://schemas.microsoft.com/office/powerpoint/2010/main" val="125283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4">
            <a:extLst>
              <a:ext uri="{FF2B5EF4-FFF2-40B4-BE49-F238E27FC236}">
                <a16:creationId xmlns:a16="http://schemas.microsoft.com/office/drawing/2014/main" id="{EFD27925-2A15-46B7-8E3F-5ED49B53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矩形 42">
            <a:extLst>
              <a:ext uri="{FF2B5EF4-FFF2-40B4-BE49-F238E27FC236}">
                <a16:creationId xmlns:a16="http://schemas.microsoft.com/office/drawing/2014/main" id="{7A860E9B-6B83-4352-A8E5-39E424CD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1798533"/>
            <a:ext cx="9302888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Hadoop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Apache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软件基金会旗下的一个开源分布式计算平台，它为分布式环境提供了对海量数据进行处理的能力。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27" name="TextBox 13">
            <a:extLst>
              <a:ext uri="{FF2B5EF4-FFF2-40B4-BE49-F238E27FC236}">
                <a16:creationId xmlns:a16="http://schemas.microsoft.com/office/drawing/2014/main" id="{91B9EC98-EF31-45D1-8269-B93C88846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139372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Hadoop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简介：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32" name="文本框 50">
            <a:extLst>
              <a:ext uri="{FF2B5EF4-FFF2-40B4-BE49-F238E27FC236}">
                <a16:creationId xmlns:a16="http://schemas.microsoft.com/office/drawing/2014/main" id="{6AE0D20D-1F3E-4BC7-A207-94842205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30059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2.1 Hadoop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概述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D16794C-EA86-439A-A9FA-317CFE832D7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41438" y="2448271"/>
            <a:ext cx="5922962" cy="3826999"/>
          </a:xfrm>
          <a:prstGeom prst="rect">
            <a:avLst/>
          </a:prstGeom>
        </p:spPr>
      </p:pic>
      <p:sp>
        <p:nvSpPr>
          <p:cNvPr id="26" name="矩形 42">
            <a:extLst>
              <a:ext uri="{FF2B5EF4-FFF2-40B4-BE49-F238E27FC236}">
                <a16:creationId xmlns:a16="http://schemas.microsoft.com/office/drawing/2014/main" id="{9D30CC3D-669D-4B2D-8067-701288E63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7537" y="3004003"/>
            <a:ext cx="2679838" cy="325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高可靠性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高扩展性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高效性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高容错性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成本低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可构建在廉价机器上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支持多种编程语言</a:t>
            </a:r>
          </a:p>
          <a:p>
            <a:pPr eaLnBrk="1" hangingPunct="1">
              <a:lnSpc>
                <a:spcPts val="175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9D4ADA6E-FCAA-415D-80EF-FDAA32CDB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7537" y="2581434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Hadoop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优势与特征：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4CBF9A-8F72-47EB-83EB-6D925EF0E6CF}"/>
              </a:ext>
            </a:extLst>
          </p:cNvPr>
          <p:cNvGrpSpPr>
            <a:grpSpLocks/>
          </p:cNvGrpSpPr>
          <p:nvPr/>
        </p:nvGrpSpPr>
        <p:grpSpPr bwMode="auto">
          <a:xfrm>
            <a:off x="7760671" y="2906156"/>
            <a:ext cx="355843" cy="1726710"/>
            <a:chOff x="5193785" y="1731645"/>
            <a:chExt cx="968688" cy="4698869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8561233-1AA0-45E9-AA1B-D9186572A380}"/>
                </a:ext>
              </a:extLst>
            </p:cNvPr>
            <p:cNvSpPr/>
            <p:nvPr/>
          </p:nvSpPr>
          <p:spPr>
            <a:xfrm>
              <a:off x="5193785" y="1731645"/>
              <a:ext cx="945996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53F7ACA-F669-4285-B6BB-84D2605AF2EF}"/>
                </a:ext>
              </a:extLst>
            </p:cNvPr>
            <p:cNvSpPr/>
            <p:nvPr/>
          </p:nvSpPr>
          <p:spPr bwMode="auto">
            <a:xfrm>
              <a:off x="5216017" y="5509790"/>
              <a:ext cx="946456" cy="920724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3FAF8F-26B0-4F02-B2E9-9226F2C5F91B}"/>
                </a:ext>
              </a:extLst>
            </p:cNvPr>
            <p:cNvSpPr/>
            <p:nvPr/>
          </p:nvSpPr>
          <p:spPr>
            <a:xfrm>
              <a:off x="5193785" y="3029743"/>
              <a:ext cx="945996" cy="921408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AA7800C-32D4-4D4E-A65B-F8828B516C2A}"/>
                </a:ext>
              </a:extLst>
            </p:cNvPr>
            <p:cNvSpPr/>
            <p:nvPr/>
          </p:nvSpPr>
          <p:spPr>
            <a:xfrm>
              <a:off x="5193785" y="4283578"/>
              <a:ext cx="945996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rgbClr val="4428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A4BF826-2B04-42BE-A16E-CDD38084236C}"/>
              </a:ext>
            </a:extLst>
          </p:cNvPr>
          <p:cNvGrpSpPr>
            <a:grpSpLocks/>
          </p:cNvGrpSpPr>
          <p:nvPr/>
        </p:nvGrpSpPr>
        <p:grpSpPr bwMode="auto">
          <a:xfrm>
            <a:off x="7770428" y="4755275"/>
            <a:ext cx="346086" cy="1271144"/>
            <a:chOff x="5193785" y="1731645"/>
            <a:chExt cx="945996" cy="3473341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439010E-98E1-4D5D-9F17-6E4E1531E58B}"/>
                </a:ext>
              </a:extLst>
            </p:cNvPr>
            <p:cNvSpPr/>
            <p:nvPr/>
          </p:nvSpPr>
          <p:spPr>
            <a:xfrm>
              <a:off x="5193785" y="1731645"/>
              <a:ext cx="945996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72EA8D5-76CA-47FB-8150-D1824CD95913}"/>
                </a:ext>
              </a:extLst>
            </p:cNvPr>
            <p:cNvSpPr/>
            <p:nvPr/>
          </p:nvSpPr>
          <p:spPr>
            <a:xfrm>
              <a:off x="5193785" y="3029743"/>
              <a:ext cx="945996" cy="921408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B921482-C1B4-4748-BE09-C36630567A23}"/>
                </a:ext>
              </a:extLst>
            </p:cNvPr>
            <p:cNvSpPr/>
            <p:nvPr/>
          </p:nvSpPr>
          <p:spPr>
            <a:xfrm>
              <a:off x="5193785" y="4283578"/>
              <a:ext cx="945996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rgbClr val="4428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0D8DD4A-A6CC-4622-BE5D-CF97EBC7E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461" y="4940907"/>
            <a:ext cx="1554245" cy="130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3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4">
            <a:extLst>
              <a:ext uri="{FF2B5EF4-FFF2-40B4-BE49-F238E27FC236}">
                <a16:creationId xmlns:a16="http://schemas.microsoft.com/office/drawing/2014/main" id="{EFD27925-2A15-46B7-8E3F-5ED49B53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矩形 42">
            <a:extLst>
              <a:ext uri="{FF2B5EF4-FFF2-40B4-BE49-F238E27FC236}">
                <a16:creationId xmlns:a16="http://schemas.microsoft.com/office/drawing/2014/main" id="{7A860E9B-6B83-4352-A8E5-39E424CD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1798533"/>
            <a:ext cx="9302888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HDFS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是以分布式进行存储的文件系统，主要负责集群数据的存储和读取。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27" name="TextBox 13">
            <a:extLst>
              <a:ext uri="{FF2B5EF4-FFF2-40B4-BE49-F238E27FC236}">
                <a16:creationId xmlns:a16="http://schemas.microsoft.com/office/drawing/2014/main" id="{91B9EC98-EF31-45D1-8269-B93C88846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139372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HDFS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简介：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2532" name="文本框 50">
            <a:extLst>
              <a:ext uri="{FF2B5EF4-FFF2-40B4-BE49-F238E27FC236}">
                <a16:creationId xmlns:a16="http://schemas.microsoft.com/office/drawing/2014/main" id="{6AE0D20D-1F3E-4BC7-A207-94842205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4188"/>
            <a:ext cx="43418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2.2 HDFS</a:t>
            </a:r>
            <a:r>
              <a:rPr lang="zh-CN" altLang="en-US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分布式文件系统</a:t>
            </a:r>
          </a:p>
        </p:txBody>
      </p:sp>
      <p:sp>
        <p:nvSpPr>
          <p:cNvPr id="26" name="矩形 42">
            <a:extLst>
              <a:ext uri="{FF2B5EF4-FFF2-40B4-BE49-F238E27FC236}">
                <a16:creationId xmlns:a16="http://schemas.microsoft.com/office/drawing/2014/main" id="{9D30CC3D-669D-4B2D-8067-701288E63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359" y="4113715"/>
            <a:ext cx="3576486" cy="20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b="1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NameNode</a:t>
            </a: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用于存储元数据以及处理客户端发出的请求。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Secondary </a:t>
            </a:r>
            <a:r>
              <a:rPr lang="en-US" altLang="zh-CN" sz="1400" b="1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NameNode</a:t>
            </a: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用于备份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NameNode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的数据。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400" b="1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DataNode</a:t>
            </a:r>
            <a:endParaRPr lang="en-US" altLang="zh-CN" sz="1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ts val="175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真正存储数据的地方，在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DataNode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中，文件以数据块的形式进行存储。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9D4ADA6E-FCAA-415D-80EF-FDAA32CDB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360" y="3691146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HDFS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组成：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4CBF9A-8F72-47EB-83EB-6D925EF0E6CF}"/>
              </a:ext>
            </a:extLst>
          </p:cNvPr>
          <p:cNvGrpSpPr>
            <a:grpSpLocks/>
          </p:cNvGrpSpPr>
          <p:nvPr/>
        </p:nvGrpSpPr>
        <p:grpSpPr bwMode="auto">
          <a:xfrm>
            <a:off x="7608901" y="4030894"/>
            <a:ext cx="347509" cy="1726582"/>
            <a:chOff x="5193779" y="1610845"/>
            <a:chExt cx="946002" cy="4698522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8561233-1AA0-45E9-AA1B-D9186572A380}"/>
                </a:ext>
              </a:extLst>
            </p:cNvPr>
            <p:cNvSpPr/>
            <p:nvPr/>
          </p:nvSpPr>
          <p:spPr>
            <a:xfrm>
              <a:off x="5193784" y="1610845"/>
              <a:ext cx="945997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3FAF8F-26B0-4F02-B2E9-9226F2C5F91B}"/>
                </a:ext>
              </a:extLst>
            </p:cNvPr>
            <p:cNvSpPr/>
            <p:nvPr/>
          </p:nvSpPr>
          <p:spPr>
            <a:xfrm>
              <a:off x="5193779" y="3569451"/>
              <a:ext cx="945997" cy="921408"/>
            </a:xfrm>
            <a:prstGeom prst="ellipse">
              <a:avLst/>
            </a:prstGeom>
            <a:solidFill>
              <a:srgbClr val="4428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AA7800C-32D4-4D4E-A65B-F8828B516C2A}"/>
                </a:ext>
              </a:extLst>
            </p:cNvPr>
            <p:cNvSpPr/>
            <p:nvPr/>
          </p:nvSpPr>
          <p:spPr>
            <a:xfrm>
              <a:off x="5193782" y="5387959"/>
              <a:ext cx="945997" cy="921408"/>
            </a:xfrm>
            <a:prstGeom prst="ellipse">
              <a:avLst/>
            </a:prstGeom>
            <a:solidFill>
              <a:srgbClr val="DE4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rgbClr val="4428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DD5283AC-5FB5-4A8F-86BA-E3F20741E24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2200840"/>
            <a:ext cx="5669176" cy="4138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143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B9AC725-C4A7-409C-85A0-D40C7EA61B5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文艺唯美-09"/>
</p:tagLst>
</file>

<file path=ppt/theme/theme1.xml><?xml version="1.0" encoding="utf-8"?>
<a:theme xmlns:a="http://schemas.openxmlformats.org/drawingml/2006/main" name="1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1902</TotalTime>
  <Pages>0</Pages>
  <Words>6522</Words>
  <Characters>0</Characters>
  <Application>Microsoft Office PowerPoint</Application>
  <DocSecurity>0</DocSecurity>
  <PresentationFormat>宽屏</PresentationFormat>
  <Lines>0</Lines>
  <Paragraphs>750</Paragraphs>
  <Slides>49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49</vt:i4>
      </vt:variant>
    </vt:vector>
  </HeadingPairs>
  <TitlesOfParts>
    <vt:vector size="67" baseType="lpstr">
      <vt:lpstr>微软雅黑</vt:lpstr>
      <vt:lpstr>Arial</vt:lpstr>
      <vt:lpstr>Calibri</vt:lpstr>
      <vt:lpstr>Calibri Light</vt:lpstr>
      <vt:lpstr>Times New Roman</vt:lpstr>
      <vt:lpstr>Wingdings</vt:lpstr>
      <vt:lpstr>1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徐宇明</dc:creator>
  <cp:keywords/>
  <dc:description/>
  <cp:lastModifiedBy>宇明 徐</cp:lastModifiedBy>
  <cp:revision>639</cp:revision>
  <dcterms:created xsi:type="dcterms:W3CDTF">2015-07-30T01:13:05Z</dcterms:created>
  <dcterms:modified xsi:type="dcterms:W3CDTF">2024-03-06T16:25:43Z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